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07" r:id="rId2"/>
    <p:sldId id="314" r:id="rId3"/>
    <p:sldId id="284" r:id="rId4"/>
    <p:sldId id="313" r:id="rId5"/>
    <p:sldId id="278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259" r:id="rId17"/>
    <p:sldId id="286" r:id="rId18"/>
    <p:sldId id="287" r:id="rId19"/>
    <p:sldId id="289" r:id="rId20"/>
    <p:sldId id="290" r:id="rId21"/>
    <p:sldId id="291" r:id="rId22"/>
    <p:sldId id="293" r:id="rId23"/>
    <p:sldId id="292" r:id="rId24"/>
    <p:sldId id="294" r:id="rId25"/>
    <p:sldId id="295" r:id="rId26"/>
    <p:sldId id="277" r:id="rId27"/>
    <p:sldId id="279" r:id="rId28"/>
    <p:sldId id="260" r:id="rId29"/>
    <p:sldId id="308" r:id="rId30"/>
    <p:sldId id="309" r:id="rId31"/>
    <p:sldId id="310" r:id="rId32"/>
    <p:sldId id="312" r:id="rId33"/>
    <p:sldId id="311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나눔스퀘어_ac ExtraBold" panose="020B0600000101010101" pitchFamily="50" charset="-12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E09970E-F57D-4CB1-86DF-60D1AADE792E}">
          <p14:sldIdLst>
            <p14:sldId id="307"/>
            <p14:sldId id="314"/>
            <p14:sldId id="284"/>
            <p14:sldId id="313"/>
            <p14:sldId id="278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59"/>
            <p14:sldId id="286"/>
            <p14:sldId id="287"/>
            <p14:sldId id="289"/>
            <p14:sldId id="290"/>
            <p14:sldId id="291"/>
            <p14:sldId id="293"/>
            <p14:sldId id="292"/>
            <p14:sldId id="294"/>
            <p14:sldId id="295"/>
            <p14:sldId id="277"/>
            <p14:sldId id="279"/>
            <p14:sldId id="260"/>
            <p14:sldId id="308"/>
            <p14:sldId id="309"/>
            <p14:sldId id="310"/>
            <p14:sldId id="312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E69"/>
    <a:srgbClr val="E2E2E2"/>
    <a:srgbClr val="FFE18B"/>
    <a:srgbClr val="FFF2CC"/>
    <a:srgbClr val="ADDD97"/>
    <a:srgbClr val="87CD68"/>
    <a:srgbClr val="91CF68"/>
    <a:srgbClr val="78C968"/>
    <a:srgbClr val="7AC968"/>
    <a:srgbClr val="66D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1" autoAdjust="0"/>
    <p:restoredTop sz="73768" autoAdjust="0"/>
  </p:normalViewPr>
  <p:slideViewPr>
    <p:cSldViewPr snapToGrid="0">
      <p:cViewPr varScale="1">
        <p:scale>
          <a:sx n="54" d="100"/>
          <a:sy n="54" d="100"/>
        </p:scale>
        <p:origin x="1344" y="4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13FAA-926D-4C4E-B709-E7F799DFCAF5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8C25B-9B7E-4CF8-85A5-F64B660BF6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8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 동네에 있는 하나의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냉장고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처럼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서비스를 통해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근처 주민들과 </a:t>
            </a:r>
            <a:r>
              <a:rPr lang="ko-KR" altLang="en-US" sz="1200" dirty="0" smtClean="0">
                <a:solidFill>
                  <a:schemeClr val="bg2">
                    <a:lumMod val="1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재료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공유해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최대한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신선한 재료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맛있는 요리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만들도록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도와준다는 의미를 가진다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8C25B-9B7E-4CF8-85A5-F64B660BF6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1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8C25B-9B7E-4CF8-85A5-F64B660BF6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07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35671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6989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89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6650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6973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268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812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3322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4866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54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1064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07B8B-DE3D-49D0-A38E-2F384B111199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54A46-9F07-449A-A1F6-87129BDC6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6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0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i3b301.p.ssafy.i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887983D5-DE70-43C6-917B-BC903CFDE1E1}"/>
              </a:ext>
            </a:extLst>
          </p:cNvPr>
          <p:cNvGrpSpPr/>
          <p:nvPr/>
        </p:nvGrpSpPr>
        <p:grpSpPr>
          <a:xfrm>
            <a:off x="3069772" y="559255"/>
            <a:ext cx="8486307" cy="6298745"/>
            <a:chOff x="3069772" y="559255"/>
            <a:chExt cx="8486307" cy="6298745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DB03F17-0CF6-4132-8CDC-6668D41588A9}"/>
                </a:ext>
              </a:extLst>
            </p:cNvPr>
            <p:cNvGrpSpPr/>
            <p:nvPr/>
          </p:nvGrpSpPr>
          <p:grpSpPr>
            <a:xfrm>
              <a:off x="8100794" y="4767460"/>
              <a:ext cx="3455285" cy="2090540"/>
              <a:chOff x="8100794" y="4767460"/>
              <a:chExt cx="3455285" cy="2090540"/>
            </a:xfrm>
          </p:grpSpPr>
          <p:sp>
            <p:nvSpPr>
              <p:cNvPr id="45" name="사다리꼴 44">
                <a:extLst>
                  <a:ext uri="{FF2B5EF4-FFF2-40B4-BE49-F238E27FC236}">
                    <a16:creationId xmlns:a16="http://schemas.microsoft.com/office/drawing/2014/main" id="{5B5F235F-EA29-4C40-A66D-B5CF2877D3B8}"/>
                  </a:ext>
                </a:extLst>
              </p:cNvPr>
              <p:cNvSpPr/>
              <p:nvPr/>
            </p:nvSpPr>
            <p:spPr>
              <a:xfrm rot="7554100">
                <a:off x="7963635" y="4904619"/>
                <a:ext cx="836022" cy="561703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23FFE2B8-CAFE-46D7-8735-4031A01803E8}"/>
                  </a:ext>
                </a:extLst>
              </p:cNvPr>
              <p:cNvSpPr/>
              <p:nvPr/>
            </p:nvSpPr>
            <p:spPr>
              <a:xfrm rot="18393301">
                <a:off x="9732648" y="4502916"/>
                <a:ext cx="469575" cy="3177287"/>
              </a:xfrm>
              <a:custGeom>
                <a:avLst/>
                <a:gdLst>
                  <a:gd name="connsiteX0" fmla="*/ 423432 w 469575"/>
                  <a:gd name="connsiteY0" fmla="*/ 46143 h 3177287"/>
                  <a:gd name="connsiteX1" fmla="*/ 469575 w 469575"/>
                  <a:gd name="connsiteY1" fmla="*/ 157542 h 3177287"/>
                  <a:gd name="connsiteX2" fmla="*/ 469574 w 469575"/>
                  <a:gd name="connsiteY2" fmla="*/ 3122686 h 3177287"/>
                  <a:gd name="connsiteX3" fmla="*/ 458551 w 469575"/>
                  <a:gd name="connsiteY3" fmla="*/ 3177287 h 3177287"/>
                  <a:gd name="connsiteX4" fmla="*/ 0 w 469575"/>
                  <a:gd name="connsiteY4" fmla="*/ 2558834 h 3177287"/>
                  <a:gd name="connsiteX5" fmla="*/ 1 w 469575"/>
                  <a:gd name="connsiteY5" fmla="*/ 0 h 3177287"/>
                  <a:gd name="connsiteX6" fmla="*/ 312033 w 469575"/>
                  <a:gd name="connsiteY6" fmla="*/ 0 h 3177287"/>
                  <a:gd name="connsiteX7" fmla="*/ 423432 w 469575"/>
                  <a:gd name="connsiteY7" fmla="*/ 46143 h 31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9575" h="3177287">
                    <a:moveTo>
                      <a:pt x="423432" y="46143"/>
                    </a:moveTo>
                    <a:cubicBezTo>
                      <a:pt x="451941" y="74652"/>
                      <a:pt x="469575" y="114038"/>
                      <a:pt x="469575" y="157542"/>
                    </a:cubicBezTo>
                    <a:lnTo>
                      <a:pt x="469574" y="3122686"/>
                    </a:lnTo>
                    <a:lnTo>
                      <a:pt x="458551" y="3177287"/>
                    </a:lnTo>
                    <a:lnTo>
                      <a:pt x="0" y="2558834"/>
                    </a:lnTo>
                    <a:lnTo>
                      <a:pt x="1" y="0"/>
                    </a:lnTo>
                    <a:lnTo>
                      <a:pt x="312033" y="0"/>
                    </a:lnTo>
                    <a:cubicBezTo>
                      <a:pt x="355537" y="0"/>
                      <a:pt x="394922" y="17633"/>
                      <a:pt x="423432" y="46143"/>
                    </a:cubicBezTo>
                    <a:close/>
                  </a:path>
                </a:pathLst>
              </a:custGeom>
              <a:solidFill>
                <a:srgbClr val="DDB0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EDE5E19-1230-4EC1-ADBA-9B4343C6D5FC}"/>
                  </a:ext>
                </a:extLst>
              </p:cNvPr>
              <p:cNvSpPr/>
              <p:nvPr/>
            </p:nvSpPr>
            <p:spPr>
              <a:xfrm rot="18393301">
                <a:off x="9199718" y="5007615"/>
                <a:ext cx="475661" cy="2558834"/>
              </a:xfrm>
              <a:custGeom>
                <a:avLst/>
                <a:gdLst>
                  <a:gd name="connsiteX0" fmla="*/ 475661 w 475661"/>
                  <a:gd name="connsiteY0" fmla="*/ 0 h 2558834"/>
                  <a:gd name="connsiteX1" fmla="*/ 475660 w 475661"/>
                  <a:gd name="connsiteY1" fmla="*/ 2558834 h 2558834"/>
                  <a:gd name="connsiteX2" fmla="*/ 0 w 475661"/>
                  <a:gd name="connsiteY2" fmla="*/ 1917306 h 2558834"/>
                  <a:gd name="connsiteX3" fmla="*/ 1 w 475661"/>
                  <a:gd name="connsiteY3" fmla="*/ 157542 h 2558834"/>
                  <a:gd name="connsiteX4" fmla="*/ 157543 w 475661"/>
                  <a:gd name="connsiteY4" fmla="*/ 1 h 255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661" h="2558834">
                    <a:moveTo>
                      <a:pt x="475661" y="0"/>
                    </a:moveTo>
                    <a:lnTo>
                      <a:pt x="475660" y="2558834"/>
                    </a:lnTo>
                    <a:lnTo>
                      <a:pt x="0" y="1917306"/>
                    </a:lnTo>
                    <a:lnTo>
                      <a:pt x="1" y="157542"/>
                    </a:lnTo>
                    <a:cubicBezTo>
                      <a:pt x="1" y="70535"/>
                      <a:pt x="70535" y="0"/>
                      <a:pt x="157543" y="1"/>
                    </a:cubicBezTo>
                    <a:close/>
                  </a:path>
                </a:pathLst>
              </a:custGeom>
              <a:solidFill>
                <a:srgbClr val="CD91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8A71E4EB-44A2-4CBD-AA14-4A0DF42D4148}"/>
                  </a:ext>
                </a:extLst>
              </p:cNvPr>
              <p:cNvSpPr/>
              <p:nvPr/>
            </p:nvSpPr>
            <p:spPr>
              <a:xfrm>
                <a:off x="8750300" y="5067300"/>
                <a:ext cx="2527300" cy="1778000"/>
              </a:xfrm>
              <a:custGeom>
                <a:avLst/>
                <a:gdLst>
                  <a:gd name="connsiteX0" fmla="*/ 0 w 2527300"/>
                  <a:gd name="connsiteY0" fmla="*/ 0 h 1778000"/>
                  <a:gd name="connsiteX1" fmla="*/ 1562100 w 2527300"/>
                  <a:gd name="connsiteY1" fmla="*/ 1257300 h 1778000"/>
                  <a:gd name="connsiteX2" fmla="*/ 2527300 w 2527300"/>
                  <a:gd name="connsiteY2" fmla="*/ 1778000 h 177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300" h="1778000">
                    <a:moveTo>
                      <a:pt x="0" y="0"/>
                    </a:moveTo>
                    <a:cubicBezTo>
                      <a:pt x="570441" y="480483"/>
                      <a:pt x="1140883" y="960967"/>
                      <a:pt x="1562100" y="1257300"/>
                    </a:cubicBezTo>
                    <a:cubicBezTo>
                      <a:pt x="1983317" y="1553633"/>
                      <a:pt x="2255308" y="1665816"/>
                      <a:pt x="2527300" y="1778000"/>
                    </a:cubicBezTo>
                  </a:path>
                </a:pathLst>
              </a:custGeom>
              <a:noFill/>
              <a:ln>
                <a:solidFill>
                  <a:srgbClr val="9E73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212A4B92-5133-45DB-9631-E984A7FFBC88}"/>
                  </a:ext>
                </a:extLst>
              </p:cNvPr>
              <p:cNvSpPr/>
              <p:nvPr/>
            </p:nvSpPr>
            <p:spPr>
              <a:xfrm>
                <a:off x="8644492" y="5219700"/>
                <a:ext cx="2252108" cy="1638300"/>
              </a:xfrm>
              <a:custGeom>
                <a:avLst/>
                <a:gdLst>
                  <a:gd name="connsiteX0" fmla="*/ 0 w 2298700"/>
                  <a:gd name="connsiteY0" fmla="*/ 0 h 1638300"/>
                  <a:gd name="connsiteX1" fmla="*/ 1282700 w 2298700"/>
                  <a:gd name="connsiteY1" fmla="*/ 914400 h 1638300"/>
                  <a:gd name="connsiteX2" fmla="*/ 2298700 w 2298700"/>
                  <a:gd name="connsiteY2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98700" h="1638300">
                    <a:moveTo>
                      <a:pt x="0" y="0"/>
                    </a:moveTo>
                    <a:lnTo>
                      <a:pt x="1282700" y="914400"/>
                    </a:lnTo>
                    <a:lnTo>
                      <a:pt x="2298700" y="1638300"/>
                    </a:lnTo>
                  </a:path>
                </a:pathLst>
              </a:custGeom>
              <a:noFill/>
              <a:ln>
                <a:solidFill>
                  <a:srgbClr val="9E73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D7F7747A-D5DE-4B9F-B270-E6A362C88FEE}"/>
                  </a:ext>
                </a:extLst>
              </p:cNvPr>
              <p:cNvSpPr/>
              <p:nvPr/>
            </p:nvSpPr>
            <p:spPr>
              <a:xfrm>
                <a:off x="8538684" y="5403850"/>
                <a:ext cx="1583216" cy="1441450"/>
              </a:xfrm>
              <a:custGeom>
                <a:avLst/>
                <a:gdLst>
                  <a:gd name="connsiteX0" fmla="*/ 0 w 1625600"/>
                  <a:gd name="connsiteY0" fmla="*/ 0 h 1447800"/>
                  <a:gd name="connsiteX1" fmla="*/ 914400 w 1625600"/>
                  <a:gd name="connsiteY1" fmla="*/ 723900 h 1447800"/>
                  <a:gd name="connsiteX2" fmla="*/ 1625600 w 1625600"/>
                  <a:gd name="connsiteY2" fmla="*/ 1447800 h 144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25600" h="1447800">
                    <a:moveTo>
                      <a:pt x="0" y="0"/>
                    </a:moveTo>
                    <a:cubicBezTo>
                      <a:pt x="321733" y="241300"/>
                      <a:pt x="643467" y="482600"/>
                      <a:pt x="914400" y="723900"/>
                    </a:cubicBezTo>
                    <a:cubicBezTo>
                      <a:pt x="1185333" y="965200"/>
                      <a:pt x="1405466" y="1206500"/>
                      <a:pt x="1625600" y="1447800"/>
                    </a:cubicBezTo>
                  </a:path>
                </a:pathLst>
              </a:custGeom>
              <a:noFill/>
              <a:ln>
                <a:solidFill>
                  <a:srgbClr val="9E73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995330DF-CAC7-4FE5-B19D-0E1ABDE54858}"/>
                  </a:ext>
                </a:extLst>
              </p:cNvPr>
              <p:cNvSpPr/>
              <p:nvPr/>
            </p:nvSpPr>
            <p:spPr>
              <a:xfrm>
                <a:off x="8432876" y="5530850"/>
                <a:ext cx="685724" cy="806450"/>
              </a:xfrm>
              <a:custGeom>
                <a:avLst/>
                <a:gdLst>
                  <a:gd name="connsiteX0" fmla="*/ 0 w 711200"/>
                  <a:gd name="connsiteY0" fmla="*/ 0 h 812800"/>
                  <a:gd name="connsiteX1" fmla="*/ 444500 w 711200"/>
                  <a:gd name="connsiteY1" fmla="*/ 330200 h 812800"/>
                  <a:gd name="connsiteX2" fmla="*/ 711200 w 711200"/>
                  <a:gd name="connsiteY2" fmla="*/ 81280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1200" h="812800">
                    <a:moveTo>
                      <a:pt x="0" y="0"/>
                    </a:moveTo>
                    <a:cubicBezTo>
                      <a:pt x="162983" y="97366"/>
                      <a:pt x="325967" y="194733"/>
                      <a:pt x="444500" y="330200"/>
                    </a:cubicBezTo>
                    <a:cubicBezTo>
                      <a:pt x="563033" y="465667"/>
                      <a:pt x="637116" y="639233"/>
                      <a:pt x="711200" y="812800"/>
                    </a:cubicBezTo>
                  </a:path>
                </a:pathLst>
              </a:custGeom>
              <a:noFill/>
              <a:ln>
                <a:solidFill>
                  <a:srgbClr val="9E73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EBB4299-C7EE-4A3E-A36C-68A026F9A10C}"/>
                </a:ext>
              </a:extLst>
            </p:cNvPr>
            <p:cNvSpPr/>
            <p:nvPr/>
          </p:nvSpPr>
          <p:spPr>
            <a:xfrm>
              <a:off x="3069772" y="559255"/>
              <a:ext cx="5656218" cy="5656218"/>
            </a:xfrm>
            <a:prstGeom prst="ellipse">
              <a:avLst/>
            </a:prstGeom>
            <a:solidFill>
              <a:srgbClr val="4C5E78"/>
            </a:solidFill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0122083-731A-45D6-B2CA-FD9079C9632B}"/>
                </a:ext>
              </a:extLst>
            </p:cNvPr>
            <p:cNvSpPr/>
            <p:nvPr/>
          </p:nvSpPr>
          <p:spPr>
            <a:xfrm>
              <a:off x="3447882" y="934869"/>
              <a:ext cx="4904990" cy="490499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Group 4">
            <a:extLst>
              <a:ext uri="{FF2B5EF4-FFF2-40B4-BE49-F238E27FC236}">
                <a16:creationId xmlns:a16="http://schemas.microsoft.com/office/drawing/2014/main" id="{1BC80A50-EF17-4378-8E77-BA5419C48AF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30158" y="1570717"/>
            <a:ext cx="3609592" cy="3496583"/>
            <a:chOff x="2646" y="65"/>
            <a:chExt cx="3226" cy="3125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230FAF88-7ADE-45D9-8F0E-803D81809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" y="65"/>
              <a:ext cx="3226" cy="3125"/>
            </a:xfrm>
            <a:custGeom>
              <a:avLst/>
              <a:gdLst>
                <a:gd name="T0" fmla="*/ 8067 w 9677"/>
                <a:gd name="T1" fmla="*/ 7254 h 9374"/>
                <a:gd name="T2" fmla="*/ 7231 w 9677"/>
                <a:gd name="T3" fmla="*/ 7743 h 9374"/>
                <a:gd name="T4" fmla="*/ 6384 w 9677"/>
                <a:gd name="T5" fmla="*/ 8295 h 9374"/>
                <a:gd name="T6" fmla="*/ 5684 w 9677"/>
                <a:gd name="T7" fmla="*/ 8751 h 9374"/>
                <a:gd name="T8" fmla="*/ 5166 w 9677"/>
                <a:gd name="T9" fmla="*/ 9039 h 9374"/>
                <a:gd name="T10" fmla="*/ 4636 w 9677"/>
                <a:gd name="T11" fmla="*/ 9245 h 9374"/>
                <a:gd name="T12" fmla="*/ 4278 w 9677"/>
                <a:gd name="T13" fmla="*/ 9325 h 9374"/>
                <a:gd name="T14" fmla="*/ 3968 w 9677"/>
                <a:gd name="T15" fmla="*/ 9363 h 9374"/>
                <a:gd name="T16" fmla="*/ 3633 w 9677"/>
                <a:gd name="T17" fmla="*/ 9374 h 9374"/>
                <a:gd name="T18" fmla="*/ 3165 w 9677"/>
                <a:gd name="T19" fmla="*/ 9348 h 9374"/>
                <a:gd name="T20" fmla="*/ 2825 w 9677"/>
                <a:gd name="T21" fmla="*/ 9253 h 9374"/>
                <a:gd name="T22" fmla="*/ 2428 w 9677"/>
                <a:gd name="T23" fmla="*/ 9092 h 9374"/>
                <a:gd name="T24" fmla="*/ 2086 w 9677"/>
                <a:gd name="T25" fmla="*/ 8895 h 9374"/>
                <a:gd name="T26" fmla="*/ 1795 w 9677"/>
                <a:gd name="T27" fmla="*/ 8660 h 9374"/>
                <a:gd name="T28" fmla="*/ 1551 w 9677"/>
                <a:gd name="T29" fmla="*/ 8388 h 9374"/>
                <a:gd name="T30" fmla="*/ 1343 w 9677"/>
                <a:gd name="T31" fmla="*/ 8083 h 9374"/>
                <a:gd name="T32" fmla="*/ 1171 w 9677"/>
                <a:gd name="T33" fmla="*/ 7742 h 9374"/>
                <a:gd name="T34" fmla="*/ 1025 w 9677"/>
                <a:gd name="T35" fmla="*/ 7366 h 9374"/>
                <a:gd name="T36" fmla="*/ 818 w 9677"/>
                <a:gd name="T37" fmla="*/ 6629 h 9374"/>
                <a:gd name="T38" fmla="*/ 625 w 9677"/>
                <a:gd name="T39" fmla="*/ 5663 h 9374"/>
                <a:gd name="T40" fmla="*/ 320 w 9677"/>
                <a:gd name="T41" fmla="*/ 3979 h 9374"/>
                <a:gd name="T42" fmla="*/ 118 w 9677"/>
                <a:gd name="T43" fmla="*/ 3035 h 9374"/>
                <a:gd name="T44" fmla="*/ 30 w 9677"/>
                <a:gd name="T45" fmla="*/ 2565 h 9374"/>
                <a:gd name="T46" fmla="*/ 0 w 9677"/>
                <a:gd name="T47" fmla="*/ 2004 h 9374"/>
                <a:gd name="T48" fmla="*/ 62 w 9677"/>
                <a:gd name="T49" fmla="*/ 1514 h 9374"/>
                <a:gd name="T50" fmla="*/ 210 w 9677"/>
                <a:gd name="T51" fmla="*/ 1094 h 9374"/>
                <a:gd name="T52" fmla="*/ 436 w 9677"/>
                <a:gd name="T53" fmla="*/ 744 h 9374"/>
                <a:gd name="T54" fmla="*/ 736 w 9677"/>
                <a:gd name="T55" fmla="*/ 462 h 9374"/>
                <a:gd name="T56" fmla="*/ 1101 w 9677"/>
                <a:gd name="T57" fmla="*/ 247 h 9374"/>
                <a:gd name="T58" fmla="*/ 1528 w 9677"/>
                <a:gd name="T59" fmla="*/ 99 h 9374"/>
                <a:gd name="T60" fmla="*/ 2009 w 9677"/>
                <a:gd name="T61" fmla="*/ 17 h 9374"/>
                <a:gd name="T62" fmla="*/ 2537 w 9677"/>
                <a:gd name="T63" fmla="*/ 0 h 9374"/>
                <a:gd name="T64" fmla="*/ 3106 w 9677"/>
                <a:gd name="T65" fmla="*/ 46 h 9374"/>
                <a:gd name="T66" fmla="*/ 3709 w 9677"/>
                <a:gd name="T67" fmla="*/ 154 h 9374"/>
                <a:gd name="T68" fmla="*/ 4343 w 9677"/>
                <a:gd name="T69" fmla="*/ 325 h 9374"/>
                <a:gd name="T70" fmla="*/ 4998 w 9677"/>
                <a:gd name="T71" fmla="*/ 557 h 9374"/>
                <a:gd name="T72" fmla="*/ 5670 w 9677"/>
                <a:gd name="T73" fmla="*/ 848 h 9374"/>
                <a:gd name="T74" fmla="*/ 6351 w 9677"/>
                <a:gd name="T75" fmla="*/ 1199 h 9374"/>
                <a:gd name="T76" fmla="*/ 6662 w 9677"/>
                <a:gd name="T77" fmla="*/ 1378 h 9374"/>
                <a:gd name="T78" fmla="*/ 7198 w 9677"/>
                <a:gd name="T79" fmla="*/ 1719 h 9374"/>
                <a:gd name="T80" fmla="*/ 7690 w 9677"/>
                <a:gd name="T81" fmla="*/ 2079 h 9374"/>
                <a:gd name="T82" fmla="*/ 8137 w 9677"/>
                <a:gd name="T83" fmla="*/ 2455 h 9374"/>
                <a:gd name="T84" fmla="*/ 8532 w 9677"/>
                <a:gd name="T85" fmla="*/ 2842 h 9374"/>
                <a:gd name="T86" fmla="*/ 8877 w 9677"/>
                <a:gd name="T87" fmla="*/ 3238 h 9374"/>
                <a:gd name="T88" fmla="*/ 9163 w 9677"/>
                <a:gd name="T89" fmla="*/ 3640 h 9374"/>
                <a:gd name="T90" fmla="*/ 9389 w 9677"/>
                <a:gd name="T91" fmla="*/ 4043 h 9374"/>
                <a:gd name="T92" fmla="*/ 9553 w 9677"/>
                <a:gd name="T93" fmla="*/ 4444 h 9374"/>
                <a:gd name="T94" fmla="*/ 9651 w 9677"/>
                <a:gd name="T95" fmla="*/ 4840 h 9374"/>
                <a:gd name="T96" fmla="*/ 9677 w 9677"/>
                <a:gd name="T97" fmla="*/ 5229 h 9374"/>
                <a:gd name="T98" fmla="*/ 9631 w 9677"/>
                <a:gd name="T99" fmla="*/ 5605 h 9374"/>
                <a:gd name="T100" fmla="*/ 9509 w 9677"/>
                <a:gd name="T101" fmla="*/ 5966 h 9374"/>
                <a:gd name="T102" fmla="*/ 9306 w 9677"/>
                <a:gd name="T103" fmla="*/ 6309 h 9374"/>
                <a:gd name="T104" fmla="*/ 9019 w 9677"/>
                <a:gd name="T105" fmla="*/ 6629 h 9374"/>
                <a:gd name="T106" fmla="*/ 8646 w 9677"/>
                <a:gd name="T107" fmla="*/ 6924 h 9374"/>
                <a:gd name="T108" fmla="*/ 8306 w 9677"/>
                <a:gd name="T109" fmla="*/ 7125 h 9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77" h="9374">
                  <a:moveTo>
                    <a:pt x="8306" y="7125"/>
                  </a:moveTo>
                  <a:lnTo>
                    <a:pt x="8067" y="7254"/>
                  </a:lnTo>
                  <a:lnTo>
                    <a:pt x="7627" y="7504"/>
                  </a:lnTo>
                  <a:lnTo>
                    <a:pt x="7231" y="7743"/>
                  </a:lnTo>
                  <a:lnTo>
                    <a:pt x="6871" y="7973"/>
                  </a:lnTo>
                  <a:lnTo>
                    <a:pt x="6384" y="8295"/>
                  </a:lnTo>
                  <a:lnTo>
                    <a:pt x="5954" y="8580"/>
                  </a:lnTo>
                  <a:lnTo>
                    <a:pt x="5684" y="8751"/>
                  </a:lnTo>
                  <a:lnTo>
                    <a:pt x="5424" y="8905"/>
                  </a:lnTo>
                  <a:lnTo>
                    <a:pt x="5166" y="9039"/>
                  </a:lnTo>
                  <a:lnTo>
                    <a:pt x="4906" y="9153"/>
                  </a:lnTo>
                  <a:lnTo>
                    <a:pt x="4636" y="9245"/>
                  </a:lnTo>
                  <a:lnTo>
                    <a:pt x="4425" y="9298"/>
                  </a:lnTo>
                  <a:lnTo>
                    <a:pt x="4278" y="9325"/>
                  </a:lnTo>
                  <a:lnTo>
                    <a:pt x="4127" y="9347"/>
                  </a:lnTo>
                  <a:lnTo>
                    <a:pt x="3968" y="9363"/>
                  </a:lnTo>
                  <a:lnTo>
                    <a:pt x="3804" y="9372"/>
                  </a:lnTo>
                  <a:lnTo>
                    <a:pt x="3633" y="9374"/>
                  </a:lnTo>
                  <a:lnTo>
                    <a:pt x="3361" y="9366"/>
                  </a:lnTo>
                  <a:lnTo>
                    <a:pt x="3165" y="9348"/>
                  </a:lnTo>
                  <a:lnTo>
                    <a:pt x="3047" y="9320"/>
                  </a:lnTo>
                  <a:lnTo>
                    <a:pt x="2825" y="9253"/>
                  </a:lnTo>
                  <a:lnTo>
                    <a:pt x="2619" y="9177"/>
                  </a:lnTo>
                  <a:lnTo>
                    <a:pt x="2428" y="9092"/>
                  </a:lnTo>
                  <a:lnTo>
                    <a:pt x="2250" y="8999"/>
                  </a:lnTo>
                  <a:lnTo>
                    <a:pt x="2086" y="8895"/>
                  </a:lnTo>
                  <a:lnTo>
                    <a:pt x="1935" y="8781"/>
                  </a:lnTo>
                  <a:lnTo>
                    <a:pt x="1795" y="8660"/>
                  </a:lnTo>
                  <a:lnTo>
                    <a:pt x="1667" y="8529"/>
                  </a:lnTo>
                  <a:lnTo>
                    <a:pt x="1551" y="8388"/>
                  </a:lnTo>
                  <a:lnTo>
                    <a:pt x="1443" y="8240"/>
                  </a:lnTo>
                  <a:lnTo>
                    <a:pt x="1343" y="8083"/>
                  </a:lnTo>
                  <a:lnTo>
                    <a:pt x="1253" y="7916"/>
                  </a:lnTo>
                  <a:lnTo>
                    <a:pt x="1171" y="7742"/>
                  </a:lnTo>
                  <a:lnTo>
                    <a:pt x="1094" y="7557"/>
                  </a:lnTo>
                  <a:lnTo>
                    <a:pt x="1025" y="7366"/>
                  </a:lnTo>
                  <a:lnTo>
                    <a:pt x="929" y="7063"/>
                  </a:lnTo>
                  <a:lnTo>
                    <a:pt x="818" y="6629"/>
                  </a:lnTo>
                  <a:lnTo>
                    <a:pt x="718" y="6162"/>
                  </a:lnTo>
                  <a:lnTo>
                    <a:pt x="625" y="5663"/>
                  </a:lnTo>
                  <a:lnTo>
                    <a:pt x="484" y="4859"/>
                  </a:lnTo>
                  <a:lnTo>
                    <a:pt x="320" y="3979"/>
                  </a:lnTo>
                  <a:lnTo>
                    <a:pt x="191" y="3357"/>
                  </a:lnTo>
                  <a:lnTo>
                    <a:pt x="118" y="3035"/>
                  </a:lnTo>
                  <a:lnTo>
                    <a:pt x="82" y="2874"/>
                  </a:lnTo>
                  <a:lnTo>
                    <a:pt x="30" y="2565"/>
                  </a:lnTo>
                  <a:lnTo>
                    <a:pt x="4" y="2276"/>
                  </a:lnTo>
                  <a:lnTo>
                    <a:pt x="0" y="2004"/>
                  </a:lnTo>
                  <a:lnTo>
                    <a:pt x="20" y="1750"/>
                  </a:lnTo>
                  <a:lnTo>
                    <a:pt x="62" y="1514"/>
                  </a:lnTo>
                  <a:lnTo>
                    <a:pt x="127" y="1295"/>
                  </a:lnTo>
                  <a:lnTo>
                    <a:pt x="210" y="1094"/>
                  </a:lnTo>
                  <a:lnTo>
                    <a:pt x="314" y="910"/>
                  </a:lnTo>
                  <a:lnTo>
                    <a:pt x="436" y="744"/>
                  </a:lnTo>
                  <a:lnTo>
                    <a:pt x="577" y="594"/>
                  </a:lnTo>
                  <a:lnTo>
                    <a:pt x="736" y="462"/>
                  </a:lnTo>
                  <a:lnTo>
                    <a:pt x="911" y="345"/>
                  </a:lnTo>
                  <a:lnTo>
                    <a:pt x="1101" y="247"/>
                  </a:lnTo>
                  <a:lnTo>
                    <a:pt x="1309" y="165"/>
                  </a:lnTo>
                  <a:lnTo>
                    <a:pt x="1528" y="99"/>
                  </a:lnTo>
                  <a:lnTo>
                    <a:pt x="1762" y="50"/>
                  </a:lnTo>
                  <a:lnTo>
                    <a:pt x="2009" y="17"/>
                  </a:lnTo>
                  <a:lnTo>
                    <a:pt x="2266" y="0"/>
                  </a:lnTo>
                  <a:lnTo>
                    <a:pt x="2537" y="0"/>
                  </a:lnTo>
                  <a:lnTo>
                    <a:pt x="2816" y="14"/>
                  </a:lnTo>
                  <a:lnTo>
                    <a:pt x="3106" y="46"/>
                  </a:lnTo>
                  <a:lnTo>
                    <a:pt x="3404" y="92"/>
                  </a:lnTo>
                  <a:lnTo>
                    <a:pt x="3709" y="154"/>
                  </a:lnTo>
                  <a:lnTo>
                    <a:pt x="4023" y="231"/>
                  </a:lnTo>
                  <a:lnTo>
                    <a:pt x="4343" y="325"/>
                  </a:lnTo>
                  <a:lnTo>
                    <a:pt x="4668" y="433"/>
                  </a:lnTo>
                  <a:lnTo>
                    <a:pt x="4998" y="557"/>
                  </a:lnTo>
                  <a:lnTo>
                    <a:pt x="5332" y="695"/>
                  </a:lnTo>
                  <a:lnTo>
                    <a:pt x="5670" y="848"/>
                  </a:lnTo>
                  <a:lnTo>
                    <a:pt x="6010" y="1016"/>
                  </a:lnTo>
                  <a:lnTo>
                    <a:pt x="6351" y="1199"/>
                  </a:lnTo>
                  <a:lnTo>
                    <a:pt x="6522" y="1295"/>
                  </a:lnTo>
                  <a:lnTo>
                    <a:pt x="6662" y="1378"/>
                  </a:lnTo>
                  <a:lnTo>
                    <a:pt x="6936" y="1546"/>
                  </a:lnTo>
                  <a:lnTo>
                    <a:pt x="7198" y="1719"/>
                  </a:lnTo>
                  <a:lnTo>
                    <a:pt x="7450" y="1896"/>
                  </a:lnTo>
                  <a:lnTo>
                    <a:pt x="7690" y="2079"/>
                  </a:lnTo>
                  <a:lnTo>
                    <a:pt x="7919" y="2264"/>
                  </a:lnTo>
                  <a:lnTo>
                    <a:pt x="8137" y="2455"/>
                  </a:lnTo>
                  <a:lnTo>
                    <a:pt x="8341" y="2646"/>
                  </a:lnTo>
                  <a:lnTo>
                    <a:pt x="8532" y="2842"/>
                  </a:lnTo>
                  <a:lnTo>
                    <a:pt x="8711" y="3039"/>
                  </a:lnTo>
                  <a:lnTo>
                    <a:pt x="8877" y="3238"/>
                  </a:lnTo>
                  <a:lnTo>
                    <a:pt x="9026" y="3438"/>
                  </a:lnTo>
                  <a:lnTo>
                    <a:pt x="9163" y="3640"/>
                  </a:lnTo>
                  <a:lnTo>
                    <a:pt x="9284" y="3841"/>
                  </a:lnTo>
                  <a:lnTo>
                    <a:pt x="9389" y="4043"/>
                  </a:lnTo>
                  <a:lnTo>
                    <a:pt x="9480" y="4244"/>
                  </a:lnTo>
                  <a:lnTo>
                    <a:pt x="9553" y="4444"/>
                  </a:lnTo>
                  <a:lnTo>
                    <a:pt x="9611" y="4643"/>
                  </a:lnTo>
                  <a:lnTo>
                    <a:pt x="9651" y="4840"/>
                  </a:lnTo>
                  <a:lnTo>
                    <a:pt x="9673" y="5036"/>
                  </a:lnTo>
                  <a:lnTo>
                    <a:pt x="9677" y="5229"/>
                  </a:lnTo>
                  <a:lnTo>
                    <a:pt x="9664" y="5419"/>
                  </a:lnTo>
                  <a:lnTo>
                    <a:pt x="9631" y="5605"/>
                  </a:lnTo>
                  <a:lnTo>
                    <a:pt x="9579" y="5788"/>
                  </a:lnTo>
                  <a:lnTo>
                    <a:pt x="9509" y="5966"/>
                  </a:lnTo>
                  <a:lnTo>
                    <a:pt x="9418" y="6141"/>
                  </a:lnTo>
                  <a:lnTo>
                    <a:pt x="9306" y="6309"/>
                  </a:lnTo>
                  <a:lnTo>
                    <a:pt x="9173" y="6472"/>
                  </a:lnTo>
                  <a:lnTo>
                    <a:pt x="9019" y="6629"/>
                  </a:lnTo>
                  <a:lnTo>
                    <a:pt x="8843" y="6780"/>
                  </a:lnTo>
                  <a:lnTo>
                    <a:pt x="8646" y="6924"/>
                  </a:lnTo>
                  <a:lnTo>
                    <a:pt x="8426" y="7061"/>
                  </a:lnTo>
                  <a:lnTo>
                    <a:pt x="8306" y="712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C1D665A-89B5-4F98-B5F9-1E16F7236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1021"/>
              <a:ext cx="1210" cy="1210"/>
            </a:xfrm>
            <a:custGeom>
              <a:avLst/>
              <a:gdLst>
                <a:gd name="T0" fmla="*/ 1910 w 3630"/>
                <a:gd name="T1" fmla="*/ 2 h 3629"/>
                <a:gd name="T2" fmla="*/ 2271 w 3630"/>
                <a:gd name="T3" fmla="*/ 56 h 3629"/>
                <a:gd name="T4" fmla="*/ 2604 w 3630"/>
                <a:gd name="T5" fmla="*/ 177 h 3629"/>
                <a:gd name="T6" fmla="*/ 2903 w 3630"/>
                <a:gd name="T7" fmla="*/ 359 h 3629"/>
                <a:gd name="T8" fmla="*/ 3161 w 3630"/>
                <a:gd name="T9" fmla="*/ 592 h 3629"/>
                <a:gd name="T10" fmla="*/ 3368 w 3630"/>
                <a:gd name="T11" fmla="*/ 871 h 3629"/>
                <a:gd name="T12" fmla="*/ 3521 w 3630"/>
                <a:gd name="T13" fmla="*/ 1188 h 3629"/>
                <a:gd name="T14" fmla="*/ 3610 w 3630"/>
                <a:gd name="T15" fmla="*/ 1537 h 3629"/>
                <a:gd name="T16" fmla="*/ 3630 w 3630"/>
                <a:gd name="T17" fmla="*/ 1814 h 3629"/>
                <a:gd name="T18" fmla="*/ 3610 w 3630"/>
                <a:gd name="T19" fmla="*/ 2092 h 3629"/>
                <a:gd name="T20" fmla="*/ 3521 w 3630"/>
                <a:gd name="T21" fmla="*/ 2439 h 3629"/>
                <a:gd name="T22" fmla="*/ 3368 w 3630"/>
                <a:gd name="T23" fmla="*/ 2758 h 3629"/>
                <a:gd name="T24" fmla="*/ 3161 w 3630"/>
                <a:gd name="T25" fmla="*/ 3037 h 3629"/>
                <a:gd name="T26" fmla="*/ 2903 w 3630"/>
                <a:gd name="T27" fmla="*/ 3270 h 3629"/>
                <a:gd name="T28" fmla="*/ 2604 w 3630"/>
                <a:gd name="T29" fmla="*/ 3452 h 3629"/>
                <a:gd name="T30" fmla="*/ 2271 w 3630"/>
                <a:gd name="T31" fmla="*/ 3572 h 3629"/>
                <a:gd name="T32" fmla="*/ 1910 w 3630"/>
                <a:gd name="T33" fmla="*/ 3627 h 3629"/>
                <a:gd name="T34" fmla="*/ 1721 w 3630"/>
                <a:gd name="T35" fmla="*/ 3627 h 3629"/>
                <a:gd name="T36" fmla="*/ 1361 w 3630"/>
                <a:gd name="T37" fmla="*/ 3572 h 3629"/>
                <a:gd name="T38" fmla="*/ 1027 w 3630"/>
                <a:gd name="T39" fmla="*/ 3452 h 3629"/>
                <a:gd name="T40" fmla="*/ 728 w 3630"/>
                <a:gd name="T41" fmla="*/ 3270 h 3629"/>
                <a:gd name="T42" fmla="*/ 470 w 3630"/>
                <a:gd name="T43" fmla="*/ 3037 h 3629"/>
                <a:gd name="T44" fmla="*/ 262 w 3630"/>
                <a:gd name="T45" fmla="*/ 2758 h 3629"/>
                <a:gd name="T46" fmla="*/ 110 w 3630"/>
                <a:gd name="T47" fmla="*/ 2439 h 3629"/>
                <a:gd name="T48" fmla="*/ 21 w 3630"/>
                <a:gd name="T49" fmla="*/ 2092 h 3629"/>
                <a:gd name="T50" fmla="*/ 0 w 3630"/>
                <a:gd name="T51" fmla="*/ 1814 h 3629"/>
                <a:gd name="T52" fmla="*/ 21 w 3630"/>
                <a:gd name="T53" fmla="*/ 1539 h 3629"/>
                <a:gd name="T54" fmla="*/ 111 w 3630"/>
                <a:gd name="T55" fmla="*/ 1192 h 3629"/>
                <a:gd name="T56" fmla="*/ 264 w 3630"/>
                <a:gd name="T57" fmla="*/ 874 h 3629"/>
                <a:gd name="T58" fmla="*/ 473 w 3630"/>
                <a:gd name="T59" fmla="*/ 595 h 3629"/>
                <a:gd name="T60" fmla="*/ 730 w 3630"/>
                <a:gd name="T61" fmla="*/ 362 h 3629"/>
                <a:gd name="T62" fmla="*/ 1030 w 3630"/>
                <a:gd name="T63" fmla="*/ 179 h 3629"/>
                <a:gd name="T64" fmla="*/ 1363 w 3630"/>
                <a:gd name="T65" fmla="*/ 56 h 3629"/>
                <a:gd name="T66" fmla="*/ 1722 w 3630"/>
                <a:gd name="T67" fmla="*/ 2 h 3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30" h="3629">
                  <a:moveTo>
                    <a:pt x="1816" y="0"/>
                  </a:moveTo>
                  <a:lnTo>
                    <a:pt x="1910" y="2"/>
                  </a:lnTo>
                  <a:lnTo>
                    <a:pt x="2093" y="20"/>
                  </a:lnTo>
                  <a:lnTo>
                    <a:pt x="2271" y="56"/>
                  </a:lnTo>
                  <a:lnTo>
                    <a:pt x="2441" y="108"/>
                  </a:lnTo>
                  <a:lnTo>
                    <a:pt x="2604" y="177"/>
                  </a:lnTo>
                  <a:lnTo>
                    <a:pt x="2758" y="261"/>
                  </a:lnTo>
                  <a:lnTo>
                    <a:pt x="2903" y="359"/>
                  </a:lnTo>
                  <a:lnTo>
                    <a:pt x="3037" y="470"/>
                  </a:lnTo>
                  <a:lnTo>
                    <a:pt x="3161" y="592"/>
                  </a:lnTo>
                  <a:lnTo>
                    <a:pt x="3272" y="727"/>
                  </a:lnTo>
                  <a:lnTo>
                    <a:pt x="3368" y="871"/>
                  </a:lnTo>
                  <a:lnTo>
                    <a:pt x="3452" y="1025"/>
                  </a:lnTo>
                  <a:lnTo>
                    <a:pt x="3521" y="1188"/>
                  </a:lnTo>
                  <a:lnTo>
                    <a:pt x="3574" y="1359"/>
                  </a:lnTo>
                  <a:lnTo>
                    <a:pt x="3610" y="1537"/>
                  </a:lnTo>
                  <a:lnTo>
                    <a:pt x="3629" y="1721"/>
                  </a:lnTo>
                  <a:lnTo>
                    <a:pt x="3630" y="1814"/>
                  </a:lnTo>
                  <a:lnTo>
                    <a:pt x="3629" y="1908"/>
                  </a:lnTo>
                  <a:lnTo>
                    <a:pt x="3610" y="2092"/>
                  </a:lnTo>
                  <a:lnTo>
                    <a:pt x="3574" y="2269"/>
                  </a:lnTo>
                  <a:lnTo>
                    <a:pt x="3521" y="2439"/>
                  </a:lnTo>
                  <a:lnTo>
                    <a:pt x="3452" y="2603"/>
                  </a:lnTo>
                  <a:lnTo>
                    <a:pt x="3368" y="2758"/>
                  </a:lnTo>
                  <a:lnTo>
                    <a:pt x="3272" y="2901"/>
                  </a:lnTo>
                  <a:lnTo>
                    <a:pt x="3161" y="3037"/>
                  </a:lnTo>
                  <a:lnTo>
                    <a:pt x="3037" y="3159"/>
                  </a:lnTo>
                  <a:lnTo>
                    <a:pt x="2903" y="3270"/>
                  </a:lnTo>
                  <a:lnTo>
                    <a:pt x="2758" y="3368"/>
                  </a:lnTo>
                  <a:lnTo>
                    <a:pt x="2604" y="3452"/>
                  </a:lnTo>
                  <a:lnTo>
                    <a:pt x="2441" y="3521"/>
                  </a:lnTo>
                  <a:lnTo>
                    <a:pt x="2271" y="3572"/>
                  </a:lnTo>
                  <a:lnTo>
                    <a:pt x="2093" y="3608"/>
                  </a:lnTo>
                  <a:lnTo>
                    <a:pt x="1910" y="3627"/>
                  </a:lnTo>
                  <a:lnTo>
                    <a:pt x="1816" y="3629"/>
                  </a:lnTo>
                  <a:lnTo>
                    <a:pt x="1721" y="3627"/>
                  </a:lnTo>
                  <a:lnTo>
                    <a:pt x="1538" y="3608"/>
                  </a:lnTo>
                  <a:lnTo>
                    <a:pt x="1361" y="3572"/>
                  </a:lnTo>
                  <a:lnTo>
                    <a:pt x="1190" y="3521"/>
                  </a:lnTo>
                  <a:lnTo>
                    <a:pt x="1027" y="3452"/>
                  </a:lnTo>
                  <a:lnTo>
                    <a:pt x="873" y="3368"/>
                  </a:lnTo>
                  <a:lnTo>
                    <a:pt x="728" y="3270"/>
                  </a:lnTo>
                  <a:lnTo>
                    <a:pt x="594" y="3159"/>
                  </a:lnTo>
                  <a:lnTo>
                    <a:pt x="470" y="3037"/>
                  </a:lnTo>
                  <a:lnTo>
                    <a:pt x="360" y="2901"/>
                  </a:lnTo>
                  <a:lnTo>
                    <a:pt x="262" y="2758"/>
                  </a:lnTo>
                  <a:lnTo>
                    <a:pt x="179" y="2603"/>
                  </a:lnTo>
                  <a:lnTo>
                    <a:pt x="110" y="2439"/>
                  </a:lnTo>
                  <a:lnTo>
                    <a:pt x="57" y="2269"/>
                  </a:lnTo>
                  <a:lnTo>
                    <a:pt x="21" y="2092"/>
                  </a:lnTo>
                  <a:lnTo>
                    <a:pt x="2" y="1908"/>
                  </a:lnTo>
                  <a:lnTo>
                    <a:pt x="0" y="1814"/>
                  </a:lnTo>
                  <a:lnTo>
                    <a:pt x="2" y="1721"/>
                  </a:lnTo>
                  <a:lnTo>
                    <a:pt x="21" y="1539"/>
                  </a:lnTo>
                  <a:lnTo>
                    <a:pt x="58" y="1362"/>
                  </a:lnTo>
                  <a:lnTo>
                    <a:pt x="111" y="1192"/>
                  </a:lnTo>
                  <a:lnTo>
                    <a:pt x="180" y="1030"/>
                  </a:lnTo>
                  <a:lnTo>
                    <a:pt x="264" y="874"/>
                  </a:lnTo>
                  <a:lnTo>
                    <a:pt x="362" y="730"/>
                  </a:lnTo>
                  <a:lnTo>
                    <a:pt x="473" y="595"/>
                  </a:lnTo>
                  <a:lnTo>
                    <a:pt x="597" y="472"/>
                  </a:lnTo>
                  <a:lnTo>
                    <a:pt x="730" y="362"/>
                  </a:lnTo>
                  <a:lnTo>
                    <a:pt x="876" y="262"/>
                  </a:lnTo>
                  <a:lnTo>
                    <a:pt x="1030" y="179"/>
                  </a:lnTo>
                  <a:lnTo>
                    <a:pt x="1193" y="110"/>
                  </a:lnTo>
                  <a:lnTo>
                    <a:pt x="1363" y="56"/>
                  </a:lnTo>
                  <a:lnTo>
                    <a:pt x="1540" y="20"/>
                  </a:lnTo>
                  <a:lnTo>
                    <a:pt x="1722" y="2"/>
                  </a:lnTo>
                  <a:lnTo>
                    <a:pt x="1816" y="0"/>
                  </a:lnTo>
                  <a:close/>
                </a:path>
              </a:pathLst>
            </a:custGeom>
            <a:solidFill>
              <a:srgbClr val="EF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5B28A17E-A57E-4D04-B916-BFB5A99AC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1324"/>
              <a:ext cx="303" cy="302"/>
            </a:xfrm>
            <a:custGeom>
              <a:avLst/>
              <a:gdLst>
                <a:gd name="T0" fmla="*/ 454 w 907"/>
                <a:gd name="T1" fmla="*/ 0 h 907"/>
                <a:gd name="T2" fmla="*/ 500 w 907"/>
                <a:gd name="T3" fmla="*/ 2 h 907"/>
                <a:gd name="T4" fmla="*/ 588 w 907"/>
                <a:gd name="T5" fmla="*/ 20 h 907"/>
                <a:gd name="T6" fmla="*/ 670 w 907"/>
                <a:gd name="T7" fmla="*/ 55 h 907"/>
                <a:gd name="T8" fmla="*/ 742 w 907"/>
                <a:gd name="T9" fmla="*/ 104 h 907"/>
                <a:gd name="T10" fmla="*/ 803 w 907"/>
                <a:gd name="T11" fmla="*/ 164 h 907"/>
                <a:gd name="T12" fmla="*/ 852 w 907"/>
                <a:gd name="T13" fmla="*/ 238 h 907"/>
                <a:gd name="T14" fmla="*/ 887 w 907"/>
                <a:gd name="T15" fmla="*/ 319 h 907"/>
                <a:gd name="T16" fmla="*/ 906 w 907"/>
                <a:gd name="T17" fmla="*/ 408 h 907"/>
                <a:gd name="T18" fmla="*/ 907 w 907"/>
                <a:gd name="T19" fmla="*/ 454 h 907"/>
                <a:gd name="T20" fmla="*/ 906 w 907"/>
                <a:gd name="T21" fmla="*/ 500 h 907"/>
                <a:gd name="T22" fmla="*/ 887 w 907"/>
                <a:gd name="T23" fmla="*/ 589 h 907"/>
                <a:gd name="T24" fmla="*/ 852 w 907"/>
                <a:gd name="T25" fmla="*/ 670 h 907"/>
                <a:gd name="T26" fmla="*/ 803 w 907"/>
                <a:gd name="T27" fmla="*/ 742 h 907"/>
                <a:gd name="T28" fmla="*/ 742 w 907"/>
                <a:gd name="T29" fmla="*/ 804 h 907"/>
                <a:gd name="T30" fmla="*/ 670 w 907"/>
                <a:gd name="T31" fmla="*/ 853 h 907"/>
                <a:gd name="T32" fmla="*/ 588 w 907"/>
                <a:gd name="T33" fmla="*/ 887 h 907"/>
                <a:gd name="T34" fmla="*/ 500 w 907"/>
                <a:gd name="T35" fmla="*/ 906 h 907"/>
                <a:gd name="T36" fmla="*/ 454 w 907"/>
                <a:gd name="T37" fmla="*/ 907 h 907"/>
                <a:gd name="T38" fmla="*/ 406 w 907"/>
                <a:gd name="T39" fmla="*/ 906 h 907"/>
                <a:gd name="T40" fmla="*/ 318 w 907"/>
                <a:gd name="T41" fmla="*/ 887 h 907"/>
                <a:gd name="T42" fmla="*/ 238 w 907"/>
                <a:gd name="T43" fmla="*/ 853 h 907"/>
                <a:gd name="T44" fmla="*/ 164 w 907"/>
                <a:gd name="T45" fmla="*/ 804 h 907"/>
                <a:gd name="T46" fmla="*/ 102 w 907"/>
                <a:gd name="T47" fmla="*/ 742 h 907"/>
                <a:gd name="T48" fmla="*/ 53 w 907"/>
                <a:gd name="T49" fmla="*/ 670 h 907"/>
                <a:gd name="T50" fmla="*/ 19 w 907"/>
                <a:gd name="T51" fmla="*/ 589 h 907"/>
                <a:gd name="T52" fmla="*/ 1 w 907"/>
                <a:gd name="T53" fmla="*/ 500 h 907"/>
                <a:gd name="T54" fmla="*/ 0 w 907"/>
                <a:gd name="T55" fmla="*/ 454 h 907"/>
                <a:gd name="T56" fmla="*/ 1 w 907"/>
                <a:gd name="T57" fmla="*/ 408 h 907"/>
                <a:gd name="T58" fmla="*/ 19 w 907"/>
                <a:gd name="T59" fmla="*/ 319 h 907"/>
                <a:gd name="T60" fmla="*/ 53 w 907"/>
                <a:gd name="T61" fmla="*/ 238 h 907"/>
                <a:gd name="T62" fmla="*/ 102 w 907"/>
                <a:gd name="T63" fmla="*/ 164 h 907"/>
                <a:gd name="T64" fmla="*/ 164 w 907"/>
                <a:gd name="T65" fmla="*/ 104 h 907"/>
                <a:gd name="T66" fmla="*/ 238 w 907"/>
                <a:gd name="T67" fmla="*/ 55 h 907"/>
                <a:gd name="T68" fmla="*/ 318 w 907"/>
                <a:gd name="T69" fmla="*/ 20 h 907"/>
                <a:gd name="T70" fmla="*/ 406 w 907"/>
                <a:gd name="T71" fmla="*/ 2 h 907"/>
                <a:gd name="T72" fmla="*/ 454 w 907"/>
                <a:gd name="T73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7" h="907">
                  <a:moveTo>
                    <a:pt x="454" y="0"/>
                  </a:moveTo>
                  <a:lnTo>
                    <a:pt x="500" y="2"/>
                  </a:lnTo>
                  <a:lnTo>
                    <a:pt x="588" y="20"/>
                  </a:lnTo>
                  <a:lnTo>
                    <a:pt x="670" y="55"/>
                  </a:lnTo>
                  <a:lnTo>
                    <a:pt x="742" y="104"/>
                  </a:lnTo>
                  <a:lnTo>
                    <a:pt x="803" y="164"/>
                  </a:lnTo>
                  <a:lnTo>
                    <a:pt x="852" y="238"/>
                  </a:lnTo>
                  <a:lnTo>
                    <a:pt x="887" y="319"/>
                  </a:lnTo>
                  <a:lnTo>
                    <a:pt x="906" y="408"/>
                  </a:lnTo>
                  <a:lnTo>
                    <a:pt x="907" y="454"/>
                  </a:lnTo>
                  <a:lnTo>
                    <a:pt x="906" y="500"/>
                  </a:lnTo>
                  <a:lnTo>
                    <a:pt x="887" y="589"/>
                  </a:lnTo>
                  <a:lnTo>
                    <a:pt x="852" y="670"/>
                  </a:lnTo>
                  <a:lnTo>
                    <a:pt x="803" y="742"/>
                  </a:lnTo>
                  <a:lnTo>
                    <a:pt x="742" y="804"/>
                  </a:lnTo>
                  <a:lnTo>
                    <a:pt x="670" y="853"/>
                  </a:lnTo>
                  <a:lnTo>
                    <a:pt x="588" y="887"/>
                  </a:lnTo>
                  <a:lnTo>
                    <a:pt x="500" y="906"/>
                  </a:lnTo>
                  <a:lnTo>
                    <a:pt x="454" y="907"/>
                  </a:lnTo>
                  <a:lnTo>
                    <a:pt x="406" y="906"/>
                  </a:lnTo>
                  <a:lnTo>
                    <a:pt x="318" y="887"/>
                  </a:lnTo>
                  <a:lnTo>
                    <a:pt x="238" y="853"/>
                  </a:lnTo>
                  <a:lnTo>
                    <a:pt x="164" y="804"/>
                  </a:lnTo>
                  <a:lnTo>
                    <a:pt x="102" y="742"/>
                  </a:lnTo>
                  <a:lnTo>
                    <a:pt x="53" y="670"/>
                  </a:lnTo>
                  <a:lnTo>
                    <a:pt x="19" y="589"/>
                  </a:lnTo>
                  <a:lnTo>
                    <a:pt x="1" y="500"/>
                  </a:lnTo>
                  <a:lnTo>
                    <a:pt x="0" y="454"/>
                  </a:lnTo>
                  <a:lnTo>
                    <a:pt x="1" y="408"/>
                  </a:lnTo>
                  <a:lnTo>
                    <a:pt x="19" y="319"/>
                  </a:lnTo>
                  <a:lnTo>
                    <a:pt x="53" y="238"/>
                  </a:lnTo>
                  <a:lnTo>
                    <a:pt x="102" y="164"/>
                  </a:lnTo>
                  <a:lnTo>
                    <a:pt x="164" y="104"/>
                  </a:lnTo>
                  <a:lnTo>
                    <a:pt x="238" y="55"/>
                  </a:lnTo>
                  <a:lnTo>
                    <a:pt x="318" y="20"/>
                  </a:lnTo>
                  <a:lnTo>
                    <a:pt x="406" y="2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F4D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869FB1E2-2E0E-4401-9706-FF6F3DB4C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1152"/>
              <a:ext cx="1079" cy="1079"/>
            </a:xfrm>
            <a:custGeom>
              <a:avLst/>
              <a:gdLst>
                <a:gd name="T0" fmla="*/ 2023 w 3237"/>
                <a:gd name="T1" fmla="*/ 2932 h 3236"/>
                <a:gd name="T2" fmla="*/ 1663 w 3237"/>
                <a:gd name="T3" fmla="*/ 2877 h 3236"/>
                <a:gd name="T4" fmla="*/ 1329 w 3237"/>
                <a:gd name="T5" fmla="*/ 2756 h 3236"/>
                <a:gd name="T6" fmla="*/ 1030 w 3237"/>
                <a:gd name="T7" fmla="*/ 2575 h 3236"/>
                <a:gd name="T8" fmla="*/ 774 w 3237"/>
                <a:gd name="T9" fmla="*/ 2341 h 3236"/>
                <a:gd name="T10" fmla="*/ 565 w 3237"/>
                <a:gd name="T11" fmla="*/ 2062 h 3236"/>
                <a:gd name="T12" fmla="*/ 412 w 3237"/>
                <a:gd name="T13" fmla="*/ 1744 h 3236"/>
                <a:gd name="T14" fmla="*/ 323 w 3237"/>
                <a:gd name="T15" fmla="*/ 1397 h 3236"/>
                <a:gd name="T16" fmla="*/ 303 w 3237"/>
                <a:gd name="T17" fmla="*/ 1119 h 3236"/>
                <a:gd name="T18" fmla="*/ 317 w 3237"/>
                <a:gd name="T19" fmla="*/ 884 h 3236"/>
                <a:gd name="T20" fmla="*/ 382 w 3237"/>
                <a:gd name="T21" fmla="*/ 585 h 3236"/>
                <a:gd name="T22" fmla="*/ 494 w 3237"/>
                <a:gd name="T23" fmla="*/ 308 h 3236"/>
                <a:gd name="T24" fmla="*/ 650 w 3237"/>
                <a:gd name="T25" fmla="*/ 58 h 3236"/>
                <a:gd name="T26" fmla="*/ 618 w 3237"/>
                <a:gd name="T27" fmla="*/ 64 h 3236"/>
                <a:gd name="T28" fmla="*/ 346 w 3237"/>
                <a:gd name="T29" fmla="*/ 360 h 3236"/>
                <a:gd name="T30" fmla="*/ 146 w 3237"/>
                <a:gd name="T31" fmla="*/ 712 h 3236"/>
                <a:gd name="T32" fmla="*/ 28 w 3237"/>
                <a:gd name="T33" fmla="*/ 1105 h 3236"/>
                <a:gd name="T34" fmla="*/ 0 w 3237"/>
                <a:gd name="T35" fmla="*/ 1421 h 3236"/>
                <a:gd name="T36" fmla="*/ 21 w 3237"/>
                <a:gd name="T37" fmla="*/ 1699 h 3236"/>
                <a:gd name="T38" fmla="*/ 110 w 3237"/>
                <a:gd name="T39" fmla="*/ 2046 h 3236"/>
                <a:gd name="T40" fmla="*/ 262 w 3237"/>
                <a:gd name="T41" fmla="*/ 2365 h 3236"/>
                <a:gd name="T42" fmla="*/ 470 w 3237"/>
                <a:gd name="T43" fmla="*/ 2644 h 3236"/>
                <a:gd name="T44" fmla="*/ 728 w 3237"/>
                <a:gd name="T45" fmla="*/ 2877 h 3236"/>
                <a:gd name="T46" fmla="*/ 1027 w 3237"/>
                <a:gd name="T47" fmla="*/ 3059 h 3236"/>
                <a:gd name="T48" fmla="*/ 1361 w 3237"/>
                <a:gd name="T49" fmla="*/ 3179 h 3236"/>
                <a:gd name="T50" fmla="*/ 1721 w 3237"/>
                <a:gd name="T51" fmla="*/ 3234 h 3236"/>
                <a:gd name="T52" fmla="*/ 1923 w 3237"/>
                <a:gd name="T53" fmla="*/ 3234 h 3236"/>
                <a:gd name="T54" fmla="*/ 2334 w 3237"/>
                <a:gd name="T55" fmla="*/ 3161 h 3236"/>
                <a:gd name="T56" fmla="*/ 2710 w 3237"/>
                <a:gd name="T57" fmla="*/ 2999 h 3236"/>
                <a:gd name="T58" fmla="*/ 3034 w 3237"/>
                <a:gd name="T59" fmla="*/ 2762 h 3236"/>
                <a:gd name="T60" fmla="*/ 3237 w 3237"/>
                <a:gd name="T61" fmla="*/ 2540 h 3236"/>
                <a:gd name="T62" fmla="*/ 3057 w 3237"/>
                <a:gd name="T63" fmla="*/ 2670 h 3236"/>
                <a:gd name="T64" fmla="*/ 2794 w 3237"/>
                <a:gd name="T65" fmla="*/ 2805 h 3236"/>
                <a:gd name="T66" fmla="*/ 2504 w 3237"/>
                <a:gd name="T67" fmla="*/ 2893 h 3236"/>
                <a:gd name="T68" fmla="*/ 2198 w 3237"/>
                <a:gd name="T69" fmla="*/ 2932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37" h="3236">
                  <a:moveTo>
                    <a:pt x="2118" y="2933"/>
                  </a:moveTo>
                  <a:lnTo>
                    <a:pt x="2023" y="2932"/>
                  </a:lnTo>
                  <a:lnTo>
                    <a:pt x="1841" y="2913"/>
                  </a:lnTo>
                  <a:lnTo>
                    <a:pt x="1663" y="2877"/>
                  </a:lnTo>
                  <a:lnTo>
                    <a:pt x="1492" y="2824"/>
                  </a:lnTo>
                  <a:lnTo>
                    <a:pt x="1329" y="2756"/>
                  </a:lnTo>
                  <a:lnTo>
                    <a:pt x="1175" y="2673"/>
                  </a:lnTo>
                  <a:lnTo>
                    <a:pt x="1030" y="2575"/>
                  </a:lnTo>
                  <a:lnTo>
                    <a:pt x="896" y="2464"/>
                  </a:lnTo>
                  <a:lnTo>
                    <a:pt x="774" y="2341"/>
                  </a:lnTo>
                  <a:lnTo>
                    <a:pt x="663" y="2206"/>
                  </a:lnTo>
                  <a:lnTo>
                    <a:pt x="565" y="2062"/>
                  </a:lnTo>
                  <a:lnTo>
                    <a:pt x="481" y="1908"/>
                  </a:lnTo>
                  <a:lnTo>
                    <a:pt x="412" y="1744"/>
                  </a:lnTo>
                  <a:lnTo>
                    <a:pt x="359" y="1574"/>
                  </a:lnTo>
                  <a:lnTo>
                    <a:pt x="323" y="1397"/>
                  </a:lnTo>
                  <a:lnTo>
                    <a:pt x="304" y="1213"/>
                  </a:lnTo>
                  <a:lnTo>
                    <a:pt x="303" y="1119"/>
                  </a:lnTo>
                  <a:lnTo>
                    <a:pt x="304" y="1040"/>
                  </a:lnTo>
                  <a:lnTo>
                    <a:pt x="317" y="884"/>
                  </a:lnTo>
                  <a:lnTo>
                    <a:pt x="343" y="733"/>
                  </a:lnTo>
                  <a:lnTo>
                    <a:pt x="382" y="585"/>
                  </a:lnTo>
                  <a:lnTo>
                    <a:pt x="432" y="444"/>
                  </a:lnTo>
                  <a:lnTo>
                    <a:pt x="494" y="308"/>
                  </a:lnTo>
                  <a:lnTo>
                    <a:pt x="566" y="179"/>
                  </a:lnTo>
                  <a:lnTo>
                    <a:pt x="650" y="58"/>
                  </a:lnTo>
                  <a:lnTo>
                    <a:pt x="696" y="0"/>
                  </a:lnTo>
                  <a:lnTo>
                    <a:pt x="618" y="64"/>
                  </a:lnTo>
                  <a:lnTo>
                    <a:pt x="474" y="205"/>
                  </a:lnTo>
                  <a:lnTo>
                    <a:pt x="346" y="360"/>
                  </a:lnTo>
                  <a:lnTo>
                    <a:pt x="237" y="530"/>
                  </a:lnTo>
                  <a:lnTo>
                    <a:pt x="146" y="712"/>
                  </a:lnTo>
                  <a:lnTo>
                    <a:pt x="75" y="903"/>
                  </a:lnTo>
                  <a:lnTo>
                    <a:pt x="28" y="1105"/>
                  </a:lnTo>
                  <a:lnTo>
                    <a:pt x="3" y="1313"/>
                  </a:lnTo>
                  <a:lnTo>
                    <a:pt x="0" y="1421"/>
                  </a:lnTo>
                  <a:lnTo>
                    <a:pt x="2" y="1515"/>
                  </a:lnTo>
                  <a:lnTo>
                    <a:pt x="21" y="1699"/>
                  </a:lnTo>
                  <a:lnTo>
                    <a:pt x="57" y="1876"/>
                  </a:lnTo>
                  <a:lnTo>
                    <a:pt x="110" y="2046"/>
                  </a:lnTo>
                  <a:lnTo>
                    <a:pt x="179" y="2210"/>
                  </a:lnTo>
                  <a:lnTo>
                    <a:pt x="262" y="2365"/>
                  </a:lnTo>
                  <a:lnTo>
                    <a:pt x="360" y="2508"/>
                  </a:lnTo>
                  <a:lnTo>
                    <a:pt x="470" y="2644"/>
                  </a:lnTo>
                  <a:lnTo>
                    <a:pt x="594" y="2766"/>
                  </a:lnTo>
                  <a:lnTo>
                    <a:pt x="728" y="2877"/>
                  </a:lnTo>
                  <a:lnTo>
                    <a:pt x="873" y="2975"/>
                  </a:lnTo>
                  <a:lnTo>
                    <a:pt x="1027" y="3059"/>
                  </a:lnTo>
                  <a:lnTo>
                    <a:pt x="1190" y="3128"/>
                  </a:lnTo>
                  <a:lnTo>
                    <a:pt x="1361" y="3179"/>
                  </a:lnTo>
                  <a:lnTo>
                    <a:pt x="1538" y="3215"/>
                  </a:lnTo>
                  <a:lnTo>
                    <a:pt x="1721" y="3234"/>
                  </a:lnTo>
                  <a:lnTo>
                    <a:pt x="1816" y="3236"/>
                  </a:lnTo>
                  <a:lnTo>
                    <a:pt x="1923" y="3234"/>
                  </a:lnTo>
                  <a:lnTo>
                    <a:pt x="2133" y="3210"/>
                  </a:lnTo>
                  <a:lnTo>
                    <a:pt x="2334" y="3161"/>
                  </a:lnTo>
                  <a:lnTo>
                    <a:pt x="2527" y="3090"/>
                  </a:lnTo>
                  <a:lnTo>
                    <a:pt x="2710" y="2999"/>
                  </a:lnTo>
                  <a:lnTo>
                    <a:pt x="2880" y="2890"/>
                  </a:lnTo>
                  <a:lnTo>
                    <a:pt x="3034" y="2762"/>
                  </a:lnTo>
                  <a:lnTo>
                    <a:pt x="3174" y="2618"/>
                  </a:lnTo>
                  <a:lnTo>
                    <a:pt x="3237" y="2540"/>
                  </a:lnTo>
                  <a:lnTo>
                    <a:pt x="3180" y="2586"/>
                  </a:lnTo>
                  <a:lnTo>
                    <a:pt x="3057" y="2670"/>
                  </a:lnTo>
                  <a:lnTo>
                    <a:pt x="2929" y="2743"/>
                  </a:lnTo>
                  <a:lnTo>
                    <a:pt x="2794" y="2805"/>
                  </a:lnTo>
                  <a:lnTo>
                    <a:pt x="2651" y="2854"/>
                  </a:lnTo>
                  <a:lnTo>
                    <a:pt x="2504" y="2893"/>
                  </a:lnTo>
                  <a:lnTo>
                    <a:pt x="2353" y="2919"/>
                  </a:lnTo>
                  <a:lnTo>
                    <a:pt x="2198" y="2932"/>
                  </a:lnTo>
                  <a:lnTo>
                    <a:pt x="2118" y="2933"/>
                  </a:lnTo>
                  <a:close/>
                </a:path>
              </a:pathLst>
            </a:custGeom>
            <a:solidFill>
              <a:srgbClr val="DCB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3A1DE4-774A-4692-B862-9DA74773D210}"/>
              </a:ext>
            </a:extLst>
          </p:cNvPr>
          <p:cNvSpPr/>
          <p:nvPr/>
        </p:nvSpPr>
        <p:spPr>
          <a:xfrm>
            <a:off x="-7492" y="-1549"/>
            <a:ext cx="12192000" cy="6858000"/>
          </a:xfrm>
          <a:prstGeom prst="rect">
            <a:avLst/>
          </a:prstGeom>
          <a:gradFill>
            <a:gsLst>
              <a:gs pos="10000">
                <a:srgbClr val="FFF2CC"/>
              </a:gs>
              <a:gs pos="77000">
                <a:srgbClr val="FFE18B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600864" y="751727"/>
            <a:ext cx="5043628" cy="5043628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{{{{</a:t>
            </a:r>
            <a:endParaRPr lang="ko-KR" altLang="en-US" sz="6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61" y="1310955"/>
            <a:ext cx="1367298" cy="1428581"/>
          </a:xfrm>
          <a:prstGeom prst="rect">
            <a:avLst/>
          </a:prstGeom>
          <a:noFill/>
          <a:effectLst/>
        </p:spPr>
      </p:pic>
      <p:grpSp>
        <p:nvGrpSpPr>
          <p:cNvPr id="14" name="그룹 13"/>
          <p:cNvGrpSpPr/>
          <p:nvPr/>
        </p:nvGrpSpPr>
        <p:grpSpPr>
          <a:xfrm>
            <a:off x="3759335" y="3001845"/>
            <a:ext cx="7975895" cy="3583692"/>
            <a:chOff x="3815091" y="2789654"/>
            <a:chExt cx="7975895" cy="3583692"/>
          </a:xfrm>
        </p:grpSpPr>
        <p:sp>
          <p:nvSpPr>
            <p:cNvPr id="11" name="TextBox 10"/>
            <p:cNvSpPr txBox="1"/>
            <p:nvPr/>
          </p:nvSpPr>
          <p:spPr>
            <a:xfrm>
              <a:off x="3998310" y="3221357"/>
              <a:ext cx="4195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우리 동네 냉장고</a:t>
              </a:r>
              <a:endPara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23339" y="4060714"/>
              <a:ext cx="19607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조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12833" y="4434354"/>
              <a:ext cx="97815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김낙현</a:t>
              </a:r>
              <a:endPara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윤종현</a:t>
              </a:r>
              <a:endPara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400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박건호</a:t>
              </a:r>
              <a:endPara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400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권남선</a:t>
              </a:r>
              <a:endPara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400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류혜명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5091" y="2789654"/>
              <a:ext cx="45882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SSAFY SUB PJT1 - </a:t>
              </a:r>
              <a:r>
                <a:rPr lang="ko-KR" altLang="en-US" sz="2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웹디자인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251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25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6" dur="750" fill="hold"/>
                                        <p:tgtEl>
                                          <p:spTgt spid="6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3559" y="457162"/>
            <a:ext cx="4359768" cy="5009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rcRect b="41267"/>
          <a:stretch/>
        </p:blipFill>
        <p:spPr>
          <a:xfrm>
            <a:off x="3121619" y="1596547"/>
            <a:ext cx="4305636" cy="36183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0120" y="5963775"/>
            <a:ext cx="1171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교환을 원하는 사람이 있었지만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거래를 하기 먼 사람도 있고 내가 원하지 않는 물품도 많았습니다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248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35" y="1055280"/>
            <a:ext cx="4747439" cy="4747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290" y="5963775"/>
            <a:ext cx="1068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교환을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성사하는데에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시간을 많이 들였지만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막상 교환이 이루어진 것은 별로 없었습니다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 rot="20700000">
            <a:off x="7143970" y="4249658"/>
            <a:ext cx="4929809" cy="1117340"/>
            <a:chOff x="6215269" y="3677820"/>
            <a:chExt cx="4929809" cy="1117340"/>
          </a:xfrm>
          <a:effectLst>
            <a:outerShdw blurRad="88900" sx="104000" sy="104000" algn="ctr" rotWithShape="0">
              <a:schemeClr val="bg1">
                <a:lumMod val="65000"/>
                <a:alpha val="39000"/>
              </a:schemeClr>
            </a:outerShdw>
          </a:effectLst>
        </p:grpSpPr>
        <p:sp>
          <p:nvSpPr>
            <p:cNvPr id="19" name="모서리가 둥근 직사각형 18"/>
            <p:cNvSpPr/>
            <p:nvPr/>
          </p:nvSpPr>
          <p:spPr>
            <a:xfrm>
              <a:off x="6215269" y="3677820"/>
              <a:ext cx="4929809" cy="1117340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117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88425" y="3820992"/>
              <a:ext cx="29835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남는 식재료를</a:t>
              </a:r>
              <a:r>
                <a:rPr lang="en-US" altLang="ko-KR" sz="24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처리하기</a:t>
              </a:r>
              <a:endParaRPr lang="en-US" altLang="ko-KR" sz="2400" dirty="0" smtClean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어려움</a:t>
              </a:r>
              <a:endParaRPr lang="ko-KR" altLang="en-US" sz="2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11" y="663672"/>
            <a:ext cx="1735943" cy="17359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2" t="41590" b="25954"/>
          <a:stretch/>
        </p:blipFill>
        <p:spPr>
          <a:xfrm rot="609066">
            <a:off x="7656863" y="3084439"/>
            <a:ext cx="1246490" cy="10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73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50" name="Picture 2" descr="온라인투어, 추석연휴 마지막 세일 '한정수량·파격특가' - OBS경인T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6293301" y="949667"/>
            <a:ext cx="48768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5110" y="5963775"/>
            <a:ext cx="982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나혼자씨는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식재료를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대량구매시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파격할인을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하는 사이트를 발견하게 되었습니다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21" y="2954465"/>
            <a:ext cx="2741189" cy="2741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92725" y="1900778"/>
            <a:ext cx="6559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115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712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7526" y="5963775"/>
            <a:ext cx="9817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친구들을 모아 고구마를 사려고 했지만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마음이 맞는 친구를 찾기가 힘들었습니다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21" y="2954465"/>
            <a:ext cx="2741189" cy="274118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282408" y="1056758"/>
            <a:ext cx="1809830" cy="1737682"/>
            <a:chOff x="3282408" y="1056758"/>
            <a:chExt cx="1809830" cy="173768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50235" flipH="1">
              <a:off x="3282408" y="1056758"/>
              <a:ext cx="1809830" cy="1737682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680" y="1389422"/>
              <a:ext cx="983402" cy="98340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360292" y="1406739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sz="6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84" y="852506"/>
            <a:ext cx="1711346" cy="17113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5" y="1495740"/>
            <a:ext cx="1848167" cy="18481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13" y="3405764"/>
            <a:ext cx="1838590" cy="18385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21589" y="729843"/>
            <a:ext cx="849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37900" y="1726493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6BE6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YES!</a:t>
            </a:r>
            <a:endParaRPr lang="ko-KR" altLang="en-US" sz="3600" dirty="0">
              <a:solidFill>
                <a:srgbClr val="56BE6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48423" y="4005798"/>
            <a:ext cx="849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806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98414" y="5963775"/>
            <a:ext cx="7595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겨우 모아서 공동구매를 진행 한 후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재료도 사고 싶었지만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93" y="1893537"/>
            <a:ext cx="3397331" cy="33973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21" y="2954465"/>
            <a:ext cx="2741189" cy="274118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461865" y="661249"/>
            <a:ext cx="2486087" cy="2464576"/>
            <a:chOff x="5461865" y="661249"/>
            <a:chExt cx="2486087" cy="246457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865" y="661249"/>
              <a:ext cx="2486087" cy="246457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5974579" y="1063253"/>
              <a:ext cx="1460657" cy="1460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605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5073" y="5963775"/>
            <a:ext cx="6042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필요한 사람을 찾기가 힘이 들어 포기를 했습니다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35" y="1055280"/>
            <a:ext cx="4747439" cy="47474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2" t="41590" b="25954"/>
          <a:stretch/>
        </p:blipFill>
        <p:spPr>
          <a:xfrm rot="609066">
            <a:off x="7656863" y="3084439"/>
            <a:ext cx="1246490" cy="10925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20700000">
            <a:off x="6930888" y="3861425"/>
            <a:ext cx="4929809" cy="1117340"/>
            <a:chOff x="6215269" y="3677820"/>
            <a:chExt cx="4929809" cy="1117340"/>
          </a:xfrm>
          <a:effectLst>
            <a:outerShdw blurRad="88900" sx="104000" sy="104000" algn="ctr" rotWithShape="0">
              <a:schemeClr val="bg1">
                <a:lumMod val="65000"/>
                <a:alpha val="39000"/>
              </a:schemeClr>
            </a:outerShdw>
          </a:effectLst>
        </p:grpSpPr>
        <p:sp>
          <p:nvSpPr>
            <p:cNvPr id="10" name="모서리가 둥근 직사각형 9"/>
            <p:cNvSpPr/>
            <p:nvPr/>
          </p:nvSpPr>
          <p:spPr>
            <a:xfrm>
              <a:off x="6215269" y="3677820"/>
              <a:ext cx="4929809" cy="1117340"/>
            </a:xfrm>
            <a:prstGeom prst="roundRect">
              <a:avLst/>
            </a:prstGeom>
            <a:solidFill>
              <a:schemeClr val="bg1">
                <a:alpha val="17000"/>
              </a:schemeClr>
            </a:solidFill>
            <a:ln w="117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03757" y="3820993"/>
              <a:ext cx="45528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공동 구매를 위해 </a:t>
              </a:r>
              <a:endParaRPr lang="en-US" altLang="ko-KR" sz="2400" dirty="0" smtClean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원하는 재료가 같은 사람을 찾기 힘듦</a:t>
              </a:r>
              <a:endParaRPr lang="ko-KR" altLang="en-US" sz="2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99" y="1242849"/>
            <a:ext cx="939202" cy="9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48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9175" t="16503" r="73899" b="57700"/>
          <a:stretch/>
        </p:blipFill>
        <p:spPr>
          <a:xfrm>
            <a:off x="358877" y="320088"/>
            <a:ext cx="2222090" cy="24540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60518" y="5910767"/>
            <a:ext cx="8670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이주부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씨는 평소 가족들을 위해 요리를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하는것을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좋아합니다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42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전업주부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남편과 아이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건강한 요리를 해주길 좋아하는 알뜰한 주부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98" y="1992435"/>
            <a:ext cx="3555875" cy="3555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42" y="611175"/>
            <a:ext cx="1570723" cy="15707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82" y="2376651"/>
            <a:ext cx="2104697" cy="21046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803" y="1360172"/>
            <a:ext cx="1956851" cy="19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1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175" t="16503" r="73899" b="57700"/>
          <a:stretch/>
        </p:blipFill>
        <p:spPr>
          <a:xfrm>
            <a:off x="358877" y="320088"/>
            <a:ext cx="2222090" cy="24540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548310"/>
            <a:ext cx="12349316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67554" y="5910767"/>
            <a:ext cx="885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오늘도 가족들을 위해 저녁을 하기 위해 냉장고를 열어보았는데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42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전업주부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남편과 아이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건강한 요리를 해주길 좋아하는 알뜰한 주부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98" y="1992435"/>
            <a:ext cx="3555875" cy="3555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01" y="727760"/>
            <a:ext cx="5318196" cy="40459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01" y="727760"/>
            <a:ext cx="5325905" cy="40518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728">
            <a:off x="7221959" y="2623236"/>
            <a:ext cx="644226" cy="6442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8" y="3267462"/>
            <a:ext cx="678827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95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20534 -0.0011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175" t="16503" r="73899" b="57700"/>
          <a:stretch/>
        </p:blipFill>
        <p:spPr>
          <a:xfrm>
            <a:off x="358877" y="320088"/>
            <a:ext cx="2222090" cy="24540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548310"/>
            <a:ext cx="12349316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41647" y="5910767"/>
            <a:ext cx="490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남아있는 재료가 많지 않았습니다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42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전업주부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남편과 아이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건강한 요리를 해주길 좋아하는 알뜰한 주부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50" y="1992435"/>
            <a:ext cx="3555875" cy="35558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01" y="727760"/>
            <a:ext cx="5325905" cy="40518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21" y="1861710"/>
            <a:ext cx="939202" cy="9392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728">
            <a:off x="7221959" y="2623236"/>
            <a:ext cx="644226" cy="6442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8" y="3267462"/>
            <a:ext cx="678827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00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008930" y="978610"/>
            <a:ext cx="4876190" cy="5490546"/>
            <a:chOff x="7008930" y="978610"/>
            <a:chExt cx="4876190" cy="54905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076" y="978610"/>
              <a:ext cx="2490478" cy="249047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930" y="1592966"/>
              <a:ext cx="4876190" cy="487619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9175" t="16503" r="73899" b="57700"/>
          <a:stretch/>
        </p:blipFill>
        <p:spPr>
          <a:xfrm>
            <a:off x="358877" y="320088"/>
            <a:ext cx="2222090" cy="24540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090" y="5910767"/>
            <a:ext cx="12123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저녁시간이 다 되어가는 시간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남은 재료로 어떤 요리를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만들수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있을까 고민인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주부씨는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42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전업주부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남편과 아이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건강한 요리를 해주길 좋아하는 알뜰한 주부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50" y="1992435"/>
            <a:ext cx="3555875" cy="35558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31" y="447264"/>
            <a:ext cx="1662340" cy="16479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85510" y="291105"/>
            <a:ext cx="537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8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33637" y="291105"/>
            <a:ext cx="537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8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7061" y="291105"/>
            <a:ext cx="537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8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321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모서리가 둥근 직사각형 19"/>
          <p:cNvSpPr/>
          <p:nvPr/>
        </p:nvSpPr>
        <p:spPr>
          <a:xfrm>
            <a:off x="1215483" y="312235"/>
            <a:ext cx="3233854" cy="7471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79400" dist="762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56393" y="393413"/>
            <a:ext cx="235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73" y="388911"/>
            <a:ext cx="589277" cy="589277"/>
          </a:xfrm>
          <a:prstGeom prst="rect">
            <a:avLst/>
          </a:prstGeom>
        </p:spPr>
      </p:pic>
      <p:sp>
        <p:nvSpPr>
          <p:cNvPr id="23" name="부제목 2"/>
          <p:cNvSpPr txBox="1">
            <a:spLocks/>
          </p:cNvSpPr>
          <p:nvPr/>
        </p:nvSpPr>
        <p:spPr>
          <a:xfrm>
            <a:off x="5101424" y="1289249"/>
            <a:ext cx="2383754" cy="5007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팀소개</a:t>
            </a:r>
            <a:endParaRPr lang="en-US" altLang="ko-KR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목적</a:t>
            </a:r>
            <a:endParaRPr lang="en-US" altLang="ko-KR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페르소나</a:t>
            </a:r>
            <a:endParaRPr lang="en-US" altLang="ko-KR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  <a:endParaRPr lang="en-US" altLang="ko-KR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693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175" t="16503" r="73899" b="57700"/>
          <a:stretch/>
        </p:blipFill>
        <p:spPr>
          <a:xfrm>
            <a:off x="358877" y="320088"/>
            <a:ext cx="2222090" cy="24540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548310"/>
            <a:ext cx="12349316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9727" y="5910767"/>
            <a:ext cx="6112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인터넷을 이용하여 레시피를 검색해 보아도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42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전업주부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남편과 아이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건강한 요리를 해주길 좋아하는 알뜰한 주부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536257" y="569889"/>
            <a:ext cx="4739974" cy="4766962"/>
            <a:chOff x="6943738" y="1992435"/>
            <a:chExt cx="3273856" cy="327385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738" y="1992435"/>
              <a:ext cx="3273856" cy="327385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817" y="2642683"/>
              <a:ext cx="1973359" cy="1973359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916" y="441276"/>
            <a:ext cx="1788382" cy="17883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50" y="1992435"/>
            <a:ext cx="3555875" cy="35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0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path" presetSubtype="0" repeatCount="indefinite" accel="50000" decel="5000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5586 -0.00024 C 0.00651 -0.00024 -0.03359 0.05787 -0.03359 0.12963 C -0.03359 0.21435 0.01107 0.2449 0.03802 0.25763 L 0.07383 0.2706 C 0.10079 0.28356 0.14532 0.3162 0.14532 0.4118 C 0.14532 0.47245 0.10534 0.54213 0.05586 0.54213 C 0.00651 0.54213 -0.03359 0.47245 -0.03359 0.4118 C -0.03359 0.3162 0.01107 0.28356 0.03802 0.2706 L 0.07383 0.25763 C 0.10079 0.2449 0.14532 0.21435 0.14532 0.12963 C 0.14532 0.05787 0.10534 -0.00024 0.05586 -0.00024 Z " pathEditMode="relative" rAng="5400000" ptsTypes="AAAAAAAAA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175" t="16503" r="73899" b="57700"/>
          <a:stretch/>
        </p:blipFill>
        <p:spPr>
          <a:xfrm>
            <a:off x="358877" y="320088"/>
            <a:ext cx="2222090" cy="24540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548310"/>
            <a:ext cx="12349316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3475" y="5937271"/>
            <a:ext cx="11505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가진 재료만으로 할 수 있는 레시피를 찾기란 쉽지가 않아 많은 시간을 보냈습니다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42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전업주부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남편과 아이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건강한 요리를 해주길 좋아하는 알뜰한 주부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536257" y="569889"/>
            <a:ext cx="4739974" cy="4766962"/>
            <a:chOff x="6943738" y="1992435"/>
            <a:chExt cx="3273856" cy="327385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738" y="1992435"/>
              <a:ext cx="3273856" cy="327385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817" y="2642683"/>
              <a:ext cx="1973359" cy="197335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50" y="1992435"/>
            <a:ext cx="3555875" cy="3555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21" y="845117"/>
            <a:ext cx="1083213" cy="1083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488" y="403068"/>
            <a:ext cx="807012" cy="8070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044" y="1012338"/>
            <a:ext cx="980097" cy="98009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082" y="1928330"/>
            <a:ext cx="2137102" cy="21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20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175" t="16503" r="73899" b="57700"/>
          <a:stretch/>
        </p:blipFill>
        <p:spPr>
          <a:xfrm>
            <a:off x="358877" y="320088"/>
            <a:ext cx="2222090" cy="24540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7000"/>
                    </a14:imgEffect>
                    <a14:imgEffect>
                      <a14:brightnessContrast bright="12000" contras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02" y="1992435"/>
            <a:ext cx="3605259" cy="36052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548310"/>
            <a:ext cx="12349316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89445" y="5937271"/>
            <a:ext cx="941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결국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마음에는 들지 않는 요리를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늦은시간에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차려주게 되었습니다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 rot="20700000">
            <a:off x="6930888" y="3861425"/>
            <a:ext cx="4929809" cy="1117340"/>
            <a:chOff x="6215269" y="3677820"/>
            <a:chExt cx="4929809" cy="1117340"/>
          </a:xfrm>
          <a:effectLst>
            <a:outerShdw blurRad="88900" sx="104000" sy="104000" algn="ctr" rotWithShape="0">
              <a:schemeClr val="bg1">
                <a:lumMod val="65000"/>
                <a:alpha val="39000"/>
              </a:schemeClr>
            </a:outerShdw>
          </a:effectLst>
        </p:grpSpPr>
        <p:sp>
          <p:nvSpPr>
            <p:cNvPr id="9" name="모서리가 둥근 직사각형 8"/>
            <p:cNvSpPr/>
            <p:nvPr/>
          </p:nvSpPr>
          <p:spPr>
            <a:xfrm>
              <a:off x="6215269" y="3677820"/>
              <a:ext cx="4929809" cy="1117340"/>
            </a:xfrm>
            <a:prstGeom prst="roundRect">
              <a:avLst/>
            </a:prstGeom>
            <a:solidFill>
              <a:schemeClr val="bg1">
                <a:alpha val="41000"/>
              </a:schemeClr>
            </a:solidFill>
            <a:ln w="117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76262" y="3820992"/>
              <a:ext cx="40078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가지고 있는 재료로 만들 수 있는</a:t>
              </a:r>
              <a:endParaRPr lang="en-US" altLang="ko-KR" sz="2400" dirty="0" smtClean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레시피를 찾기 힘듦</a:t>
              </a:r>
              <a:endParaRPr lang="ko-KR" altLang="en-US" sz="2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42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전업주부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남편과 아이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건강한 요리를 해주길 좋아하는 알뜰한 주부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50" y="1992435"/>
            <a:ext cx="3555875" cy="35558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2" t="41590" b="25954"/>
          <a:stretch/>
        </p:blipFill>
        <p:spPr>
          <a:xfrm rot="609066">
            <a:off x="5545157" y="3525581"/>
            <a:ext cx="1246490" cy="10925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93" y="1683991"/>
            <a:ext cx="939202" cy="9392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69" y="453229"/>
            <a:ext cx="1090907" cy="10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8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8877" y="320088"/>
            <a:ext cx="2222090" cy="2454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8803" t="16928" r="74131" b="65135"/>
          <a:stretch/>
        </p:blipFill>
        <p:spPr>
          <a:xfrm>
            <a:off x="358877" y="680311"/>
            <a:ext cx="2222090" cy="16824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271" y="5937271"/>
            <a:ext cx="11947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식당을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운영중인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백종원씨는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최근 코로나로 인해 식재료가 많이 남게 되었습니다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9033" y="3063288"/>
            <a:ext cx="25942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백종원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54</a:t>
            </a: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요식업 사장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아내와 아이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사업이 체질인 알뜰한 사장님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48" y="662301"/>
            <a:ext cx="2046899" cy="20468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5" y="1050678"/>
            <a:ext cx="2181348" cy="21813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30" y="2596794"/>
            <a:ext cx="2046899" cy="20468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62" y="1396008"/>
            <a:ext cx="2181348" cy="21813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07" y="2521282"/>
            <a:ext cx="3027487" cy="30274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70" y="2709200"/>
            <a:ext cx="2046899" cy="204689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2" t="41590" b="25954"/>
          <a:stretch/>
        </p:blipFill>
        <p:spPr>
          <a:xfrm rot="609066">
            <a:off x="7391285" y="3483451"/>
            <a:ext cx="879974" cy="7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81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8877" y="320088"/>
            <a:ext cx="2222090" cy="2454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8803" t="16928" r="74131" b="65135"/>
          <a:stretch/>
        </p:blipFill>
        <p:spPr>
          <a:xfrm>
            <a:off x="358877" y="680311"/>
            <a:ext cx="2222090" cy="16824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436" y="5937271"/>
            <a:ext cx="11359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남은 식재료가 많아 처리가 곤란했고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이것이 필요한 사람들에게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팔고싶었습니다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9033" y="3063288"/>
            <a:ext cx="25942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백종원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54</a:t>
            </a: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요식업 사장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아내와 아이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사업이 체질인 알뜰한 사장님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48" y="662301"/>
            <a:ext cx="2046899" cy="204689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5" y="1050678"/>
            <a:ext cx="2181348" cy="21813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30" y="2596794"/>
            <a:ext cx="2046899" cy="204689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62" y="1396008"/>
            <a:ext cx="2181348" cy="21813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07" y="2521282"/>
            <a:ext cx="3027487" cy="30274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70" y="2709200"/>
            <a:ext cx="2046899" cy="204689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208141" y="562103"/>
            <a:ext cx="2932505" cy="2907132"/>
            <a:chOff x="8208141" y="562103"/>
            <a:chExt cx="2932505" cy="290713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141" y="562103"/>
              <a:ext cx="2932505" cy="290713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503" y="870743"/>
              <a:ext cx="1825779" cy="1825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738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8877" y="320088"/>
            <a:ext cx="2222090" cy="2454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8803" t="16928" r="74131" b="65135"/>
          <a:stretch/>
        </p:blipFill>
        <p:spPr>
          <a:xfrm>
            <a:off x="358877" y="680311"/>
            <a:ext cx="2222090" cy="16824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1278" y="5937271"/>
            <a:ext cx="10049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식재료를 어디서 팔고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얼마에 팔아야 할 지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알아보는것이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불편했습니다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9033" y="3063288"/>
            <a:ext cx="25942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백종원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54</a:t>
            </a: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요식업 사장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아내와 아이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사업이 체질인 알뜰한 사장님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86400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48" y="662301"/>
            <a:ext cx="2046899" cy="204689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5" y="1050678"/>
            <a:ext cx="2181348" cy="21813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30" y="2596794"/>
            <a:ext cx="2046899" cy="20468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62" y="1396008"/>
            <a:ext cx="2181348" cy="21813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07" y="2521282"/>
            <a:ext cx="3027487" cy="302748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70" y="2709200"/>
            <a:ext cx="2046899" cy="204689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20700000">
            <a:off x="6930888" y="3861425"/>
            <a:ext cx="4929809" cy="1117340"/>
            <a:chOff x="6215269" y="3677820"/>
            <a:chExt cx="4929809" cy="1117340"/>
          </a:xfrm>
          <a:effectLst>
            <a:outerShdw blurRad="88900" sx="104000" sy="104000" algn="ctr" rotWithShape="0">
              <a:schemeClr val="bg1">
                <a:lumMod val="65000"/>
                <a:alpha val="39000"/>
              </a:schemeClr>
            </a:outerShdw>
          </a:effectLst>
        </p:grpSpPr>
        <p:sp>
          <p:nvSpPr>
            <p:cNvPr id="3" name="모서리가 둥근 직사각형 2"/>
            <p:cNvSpPr/>
            <p:nvPr/>
          </p:nvSpPr>
          <p:spPr>
            <a:xfrm>
              <a:off x="6215269" y="3677820"/>
              <a:ext cx="4929809" cy="1117340"/>
            </a:xfrm>
            <a:prstGeom prst="roundRect">
              <a:avLst/>
            </a:prstGeom>
            <a:solidFill>
              <a:schemeClr val="bg1">
                <a:alpha val="49000"/>
              </a:schemeClr>
            </a:solidFill>
            <a:ln w="117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11763" y="3820991"/>
              <a:ext cx="45368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남은 재료를 파는 글을 어디에 올려야</a:t>
              </a:r>
              <a:endParaRPr lang="en-US" altLang="ko-KR" sz="2400" dirty="0" smtClean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최대한 많은 사람들이 볼지 고민됨</a:t>
              </a:r>
              <a:endParaRPr lang="ko-KR" altLang="en-US" sz="2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208141" y="562103"/>
            <a:ext cx="2932505" cy="2907132"/>
            <a:chOff x="8208141" y="562103"/>
            <a:chExt cx="2932505" cy="2907132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141" y="562103"/>
              <a:ext cx="2932505" cy="290713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526" y="1445200"/>
              <a:ext cx="1011977" cy="101197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7489" y="1409458"/>
              <a:ext cx="1154394" cy="115439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945406" y="595618"/>
              <a:ext cx="137088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 smtClean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sz="166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115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모서리가 둥근 직사각형 10"/>
          <p:cNvSpPr/>
          <p:nvPr/>
        </p:nvSpPr>
        <p:spPr>
          <a:xfrm>
            <a:off x="1215483" y="312235"/>
            <a:ext cx="3233854" cy="7471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79400" dist="762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4" y="388911"/>
            <a:ext cx="589277" cy="589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3441" y="391161"/>
            <a:ext cx="147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835261" y="1516565"/>
            <a:ext cx="9094107" cy="854358"/>
            <a:chOff x="1835261" y="1516565"/>
            <a:chExt cx="9094107" cy="854358"/>
          </a:xfrm>
        </p:grpSpPr>
        <p:grpSp>
          <p:nvGrpSpPr>
            <p:cNvPr id="24" name="그룹 23"/>
            <p:cNvGrpSpPr/>
            <p:nvPr/>
          </p:nvGrpSpPr>
          <p:grpSpPr>
            <a:xfrm>
              <a:off x="1835261" y="1516565"/>
              <a:ext cx="3896465" cy="854358"/>
              <a:chOff x="6215269" y="3677820"/>
              <a:chExt cx="4929809" cy="1117340"/>
            </a:xfrm>
            <a:effectLst>
              <a:outerShdw blurRad="88900" sx="104000" sy="104000" algn="ctr" rotWithShape="0">
                <a:schemeClr val="bg1">
                  <a:lumMod val="65000"/>
                  <a:alpha val="39000"/>
                </a:schemeClr>
              </a:outerShdw>
            </a:effectLst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6215269" y="3677820"/>
                <a:ext cx="4929809" cy="1117340"/>
              </a:xfrm>
              <a:prstGeom prst="roundRect">
                <a:avLst/>
              </a:prstGeom>
              <a:noFill/>
              <a:ln w="1174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313583" y="3820993"/>
                <a:ext cx="2733191" cy="73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남는 식재료를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처리하기</a:t>
                </a:r>
                <a:endParaRPr lang="en-US" altLang="ko-KR" sz="20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어려움</a:t>
                </a:r>
                <a:endParaRPr lang="ko-KR" altLang="en-US" sz="20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149256" y="1626039"/>
              <a:ext cx="57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endParaRPr lang="ko-KR" altLang="en-US" sz="3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14635" y="1559380"/>
              <a:ext cx="42147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이웃들과 편하게 물물교환을</a:t>
              </a:r>
              <a:endPara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할 수 있는 기능 제공</a:t>
              </a:r>
              <a:endPara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35261" y="2755639"/>
            <a:ext cx="9183318" cy="854358"/>
            <a:chOff x="1835261" y="2755639"/>
            <a:chExt cx="9183318" cy="854358"/>
          </a:xfrm>
        </p:grpSpPr>
        <p:grpSp>
          <p:nvGrpSpPr>
            <p:cNvPr id="21" name="그룹 20"/>
            <p:cNvGrpSpPr/>
            <p:nvPr/>
          </p:nvGrpSpPr>
          <p:grpSpPr>
            <a:xfrm>
              <a:off x="1835261" y="2755639"/>
              <a:ext cx="3896465" cy="854358"/>
              <a:chOff x="6215269" y="3677820"/>
              <a:chExt cx="4929809" cy="1117340"/>
            </a:xfrm>
            <a:effectLst>
              <a:outerShdw blurRad="88900" sx="104000" sy="104000" algn="ctr" rotWithShape="0">
                <a:schemeClr val="bg1">
                  <a:lumMod val="65000"/>
                  <a:alpha val="39000"/>
                </a:schemeClr>
              </a:outerShdw>
            </a:effectLst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6215269" y="3677820"/>
                <a:ext cx="4929809" cy="1117340"/>
              </a:xfrm>
              <a:prstGeom prst="roundRect">
                <a:avLst/>
              </a:prstGeom>
              <a:noFill/>
              <a:ln w="1174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610854" y="3820993"/>
                <a:ext cx="4138655" cy="73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공동 구매를 위해 </a:t>
                </a:r>
                <a:endParaRPr lang="en-US" altLang="ko-KR" sz="20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원하는 재료가 같은 사람을 찾기 힘듦</a:t>
                </a:r>
                <a:endParaRPr lang="ko-KR" altLang="en-US" sz="20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140729" y="2784244"/>
              <a:ext cx="57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endParaRPr lang="ko-KR" altLang="en-US" sz="3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25426" y="2793657"/>
              <a:ext cx="4393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원하는 물품을 공동 구매할 사람들을</a:t>
              </a:r>
              <a:endPara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쉽게 찾을 수 있는 기능 제공</a:t>
              </a:r>
              <a:endPara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835261" y="3877812"/>
            <a:ext cx="9387247" cy="1015663"/>
            <a:chOff x="1835261" y="3877812"/>
            <a:chExt cx="9387247" cy="1015663"/>
          </a:xfrm>
        </p:grpSpPr>
        <p:grpSp>
          <p:nvGrpSpPr>
            <p:cNvPr id="18" name="그룹 17"/>
            <p:cNvGrpSpPr/>
            <p:nvPr/>
          </p:nvGrpSpPr>
          <p:grpSpPr>
            <a:xfrm>
              <a:off x="1835261" y="3991800"/>
              <a:ext cx="3896465" cy="854358"/>
              <a:chOff x="6215269" y="3677820"/>
              <a:chExt cx="4929809" cy="1117340"/>
            </a:xfrm>
            <a:effectLst>
              <a:outerShdw blurRad="88900" sx="104000" sy="104000" algn="ctr" rotWithShape="0">
                <a:schemeClr val="bg1">
                  <a:lumMod val="65000"/>
                  <a:alpha val="39000"/>
                </a:schemeClr>
              </a:outerShdw>
            </a:effectLst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215269" y="3677820"/>
                <a:ext cx="4929809" cy="1117340"/>
              </a:xfrm>
              <a:prstGeom prst="roundRect">
                <a:avLst/>
              </a:prstGeom>
              <a:noFill/>
              <a:ln w="1174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50297" y="3820993"/>
                <a:ext cx="3659756" cy="73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가지고 있는 재료로 만들 수 있는</a:t>
                </a:r>
                <a:endParaRPr lang="en-US" altLang="ko-KR" sz="20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레시피를 찾기 힘듦</a:t>
                </a:r>
                <a:endParaRPr lang="ko-KR" altLang="en-US" sz="20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140729" y="4101274"/>
              <a:ext cx="57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endParaRPr lang="ko-KR" altLang="en-US" sz="3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60938" y="3877812"/>
              <a:ext cx="47615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레시피를 공유하고</a:t>
              </a:r>
              <a:endPara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가지고 있는 재료로 만들 수 있는</a:t>
              </a:r>
              <a:endPara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레시피를</a:t>
              </a:r>
              <a:r>
                <a: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쉽게 찾을 수 있는 기능 제공</a:t>
              </a:r>
              <a:endPara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835261" y="5227961"/>
            <a:ext cx="8998147" cy="854358"/>
            <a:chOff x="1835261" y="5227961"/>
            <a:chExt cx="8998147" cy="854358"/>
          </a:xfrm>
        </p:grpSpPr>
        <p:grpSp>
          <p:nvGrpSpPr>
            <p:cNvPr id="15" name="그룹 14"/>
            <p:cNvGrpSpPr/>
            <p:nvPr/>
          </p:nvGrpSpPr>
          <p:grpSpPr>
            <a:xfrm>
              <a:off x="1835261" y="5227961"/>
              <a:ext cx="3896465" cy="854358"/>
              <a:chOff x="6215269" y="3677820"/>
              <a:chExt cx="4929809" cy="1117340"/>
            </a:xfrm>
            <a:effectLst>
              <a:outerShdw blurRad="88900" sx="104000" sy="104000" algn="ctr" rotWithShape="0">
                <a:schemeClr val="bg1">
                  <a:lumMod val="65000"/>
                  <a:alpha val="39000"/>
                </a:schemeClr>
              </a:outerShdw>
            </a:effectLst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6215269" y="3677820"/>
                <a:ext cx="4929809" cy="1117340"/>
              </a:xfrm>
              <a:prstGeom prst="roundRect">
                <a:avLst/>
              </a:prstGeom>
              <a:noFill/>
              <a:ln w="1174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610844" y="3820991"/>
                <a:ext cx="4138655" cy="73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남은 재료를 파는 글을 어디에 올려야</a:t>
                </a:r>
                <a:endParaRPr lang="en-US" altLang="ko-KR" sz="20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최대한 많은 사람들이 볼지 고민됨</a:t>
                </a:r>
                <a:endParaRPr lang="ko-KR" altLang="en-US" sz="20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140729" y="5337435"/>
              <a:ext cx="5748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endParaRPr lang="ko-KR" altLang="en-US" sz="3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95879" y="5419866"/>
              <a:ext cx="41375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물물교환에 가격 거래 기능 추가</a:t>
              </a:r>
              <a:endPara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807799" y="393413"/>
            <a:ext cx="235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페르소나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174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893" b="20996"/>
          <a:stretch/>
        </p:blipFill>
        <p:spPr>
          <a:xfrm>
            <a:off x="833934" y="1457222"/>
            <a:ext cx="10524132" cy="424861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215483" y="312235"/>
            <a:ext cx="3233854" cy="7471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79400" dist="762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07799" y="393413"/>
            <a:ext cx="235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4" y="388911"/>
            <a:ext cx="589277" cy="589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3440" y="391161"/>
            <a:ext cx="3050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페르소나 결과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2341758"/>
            <a:ext cx="12192000" cy="2059404"/>
            <a:chOff x="0" y="2341758"/>
            <a:chExt cx="12192000" cy="2059404"/>
          </a:xfrm>
        </p:grpSpPr>
        <p:sp>
          <p:nvSpPr>
            <p:cNvPr id="10" name="직사각형 9"/>
            <p:cNvSpPr/>
            <p:nvPr/>
          </p:nvSpPr>
          <p:spPr>
            <a:xfrm>
              <a:off x="0" y="2341758"/>
              <a:ext cx="12192000" cy="2059404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52936" y="2571580"/>
              <a:ext cx="784381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r>
                <a:rPr lang="ko-KR" altLang="en-US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위 </a:t>
              </a: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r>
                <a:rPr lang="ko-KR" altLang="en-US" sz="3200" dirty="0" err="1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나혼자</a:t>
              </a: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lang="ko-KR" altLang="en-US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혼자 자취를 하는 대학생</a:t>
              </a: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r>
                <a:rPr lang="ko-KR" altLang="en-US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위 </a:t>
              </a: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r>
                <a:rPr lang="ko-KR" altLang="en-US" sz="3200" dirty="0" err="1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이주부</a:t>
              </a: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lang="ko-KR" altLang="en-US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알뜰한 주부</a:t>
              </a: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백종원</a:t>
              </a: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lang="ko-KR" altLang="en-US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요식업 사장</a:t>
              </a:r>
              <a:r>
                <a:rPr lang="en-US" altLang="ko-KR" sz="3200" dirty="0" smtClean="0">
                  <a:solidFill>
                    <a:schemeClr val="bg1">
                      <a:lumMod val="8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endParaRPr lang="ko-KR" altLang="en-US" sz="3200" dirty="0">
                <a:solidFill>
                  <a:schemeClr val="bg1">
                    <a:lumMod val="8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028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모서리가 둥근 직사각형 11"/>
          <p:cNvSpPr/>
          <p:nvPr/>
        </p:nvSpPr>
        <p:spPr>
          <a:xfrm>
            <a:off x="1215483" y="312235"/>
            <a:ext cx="3233854" cy="7471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79400" dist="762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07799" y="393413"/>
            <a:ext cx="235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4" y="388911"/>
            <a:ext cx="589277" cy="589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58" y="1322222"/>
            <a:ext cx="2818973" cy="5035226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748663" y="388911"/>
            <a:ext cx="4168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Wire frame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339" y="1322222"/>
            <a:ext cx="2854614" cy="5050958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002" y="1317209"/>
            <a:ext cx="2846815" cy="5035226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그룹 24"/>
          <p:cNvGrpSpPr/>
          <p:nvPr/>
        </p:nvGrpSpPr>
        <p:grpSpPr>
          <a:xfrm>
            <a:off x="4255817" y="3623825"/>
            <a:ext cx="2150571" cy="421993"/>
            <a:chOff x="4255817" y="3623825"/>
            <a:chExt cx="2150571" cy="421993"/>
          </a:xfrm>
        </p:grpSpPr>
        <p:sp>
          <p:nvSpPr>
            <p:cNvPr id="18" name="타원 17"/>
            <p:cNvSpPr/>
            <p:nvPr/>
          </p:nvSpPr>
          <p:spPr>
            <a:xfrm>
              <a:off x="6007390" y="3623825"/>
              <a:ext cx="398998" cy="42199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/>
            <p:cNvCxnSpPr>
              <a:endCxn id="17" idx="3"/>
            </p:cNvCxnSpPr>
            <p:nvPr/>
          </p:nvCxnSpPr>
          <p:spPr>
            <a:xfrm flipH="1" flipV="1">
              <a:off x="4255817" y="3834822"/>
              <a:ext cx="1751573" cy="1287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6617432" y="3636704"/>
            <a:ext cx="1974907" cy="421993"/>
            <a:chOff x="6617432" y="3636704"/>
            <a:chExt cx="1974907" cy="421993"/>
          </a:xfrm>
        </p:grpSpPr>
        <p:sp>
          <p:nvSpPr>
            <p:cNvPr id="22" name="타원 21"/>
            <p:cNvSpPr/>
            <p:nvPr/>
          </p:nvSpPr>
          <p:spPr>
            <a:xfrm>
              <a:off x="6617432" y="3636704"/>
              <a:ext cx="398998" cy="42199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>
              <a:stCxn id="16" idx="1"/>
            </p:cNvCxnSpPr>
            <p:nvPr/>
          </p:nvCxnSpPr>
          <p:spPr>
            <a:xfrm flipH="1" flipV="1">
              <a:off x="7016431" y="3818331"/>
              <a:ext cx="1575908" cy="2937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517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모서리가 둥근 직사각형 11"/>
          <p:cNvSpPr/>
          <p:nvPr/>
        </p:nvSpPr>
        <p:spPr>
          <a:xfrm>
            <a:off x="1215483" y="312235"/>
            <a:ext cx="3233854" cy="7471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79400" dist="762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07799" y="393413"/>
            <a:ext cx="235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4" y="388911"/>
            <a:ext cx="589277" cy="5892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8663" y="388911"/>
            <a:ext cx="4168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Wire frame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26" y="1343984"/>
            <a:ext cx="2758186" cy="4948693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그룹 25"/>
          <p:cNvGrpSpPr/>
          <p:nvPr/>
        </p:nvGrpSpPr>
        <p:grpSpPr>
          <a:xfrm>
            <a:off x="7404483" y="1343984"/>
            <a:ext cx="1284063" cy="421993"/>
            <a:chOff x="6617432" y="3636704"/>
            <a:chExt cx="1284063" cy="421993"/>
          </a:xfrm>
        </p:grpSpPr>
        <p:sp>
          <p:nvSpPr>
            <p:cNvPr id="22" name="타원 21"/>
            <p:cNvSpPr/>
            <p:nvPr/>
          </p:nvSpPr>
          <p:spPr>
            <a:xfrm>
              <a:off x="6617432" y="3636704"/>
              <a:ext cx="398998" cy="42199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/>
            <p:nvPr/>
          </p:nvCxnSpPr>
          <p:spPr>
            <a:xfrm flipH="1">
              <a:off x="7016431" y="3816720"/>
              <a:ext cx="885064" cy="161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589" y="1343984"/>
            <a:ext cx="2794118" cy="4948693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그룹 23"/>
          <p:cNvGrpSpPr/>
          <p:nvPr/>
        </p:nvGrpSpPr>
        <p:grpSpPr>
          <a:xfrm rot="10800000">
            <a:off x="4295835" y="1326461"/>
            <a:ext cx="1028096" cy="421993"/>
            <a:chOff x="6617432" y="3636704"/>
            <a:chExt cx="1028096" cy="421993"/>
          </a:xfrm>
        </p:grpSpPr>
        <p:sp>
          <p:nvSpPr>
            <p:cNvPr id="27" name="타원 26"/>
            <p:cNvSpPr/>
            <p:nvPr/>
          </p:nvSpPr>
          <p:spPr>
            <a:xfrm>
              <a:off x="6617432" y="3636704"/>
              <a:ext cx="398998" cy="42199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/>
            <p:cNvCxnSpPr/>
            <p:nvPr/>
          </p:nvCxnSpPr>
          <p:spPr>
            <a:xfrm rot="10800000">
              <a:off x="7016431" y="3818330"/>
              <a:ext cx="629097" cy="118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566" y="1349976"/>
            <a:ext cx="2789935" cy="4942701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427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724927" y="1889958"/>
            <a:ext cx="1606682" cy="1347788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우리</a:t>
            </a:r>
            <a:endParaRPr lang="ko-KR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5363227" y="1889958"/>
            <a:ext cx="1606682" cy="1347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동네</a:t>
            </a:r>
            <a:endParaRPr lang="ko-KR" altLang="en-US" sz="5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7001527" y="1889958"/>
            <a:ext cx="2351810" cy="1347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냉장고</a:t>
            </a:r>
            <a:endParaRPr lang="ko-KR" altLang="en-US" sz="5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제목 4"/>
          <p:cNvSpPr txBox="1">
            <a:spLocks/>
          </p:cNvSpPr>
          <p:nvPr/>
        </p:nvSpPr>
        <p:spPr>
          <a:xfrm>
            <a:off x="3724927" y="1889958"/>
            <a:ext cx="901922" cy="1347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 smtClean="0">
                <a:solidFill>
                  <a:schemeClr val="accent6">
                    <a:lumMod val="75000"/>
                  </a:schemeClr>
                </a:solidFill>
              </a:rPr>
              <a:t>우</a:t>
            </a:r>
            <a:endParaRPr lang="ko-KR" alt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제목 4"/>
          <p:cNvSpPr txBox="1">
            <a:spLocks/>
          </p:cNvSpPr>
          <p:nvPr/>
        </p:nvSpPr>
        <p:spPr>
          <a:xfrm>
            <a:off x="5374378" y="1889958"/>
            <a:ext cx="859153" cy="1347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 smtClean="0">
                <a:solidFill>
                  <a:schemeClr val="accent6">
                    <a:lumMod val="75000"/>
                  </a:schemeClr>
                </a:solidFill>
              </a:rPr>
              <a:t>동</a:t>
            </a:r>
            <a:endParaRPr lang="ko-KR" alt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제목 4"/>
          <p:cNvSpPr txBox="1">
            <a:spLocks/>
          </p:cNvSpPr>
          <p:nvPr/>
        </p:nvSpPr>
        <p:spPr>
          <a:xfrm>
            <a:off x="7001527" y="1889958"/>
            <a:ext cx="804326" cy="1347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 smtClean="0">
                <a:solidFill>
                  <a:schemeClr val="accent6">
                    <a:lumMod val="75000"/>
                  </a:schemeClr>
                </a:solidFill>
              </a:rPr>
              <a:t>냉</a:t>
            </a:r>
            <a:endParaRPr lang="ko-KR" alt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38525" r="1849"/>
          <a:stretch/>
        </p:blipFill>
        <p:spPr>
          <a:xfrm rot="5400000">
            <a:off x="4473810" y="1345124"/>
            <a:ext cx="3244379" cy="40809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9792" y="5451497"/>
            <a:ext cx="10476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류혜명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(FE) </a:t>
            </a:r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윤종현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(FE) </a:t>
            </a:r>
            <a:r>
              <a:rPr lang="ko-KR" altLang="en-US" sz="32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권남선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(FE) </a:t>
            </a:r>
            <a:r>
              <a:rPr lang="ko-KR" altLang="en-US" sz="32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김낙현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(BE) </a:t>
            </a:r>
            <a:r>
              <a:rPr lang="ko-KR" altLang="en-US" sz="32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박건호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(BE)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15483" y="312235"/>
            <a:ext cx="3233854" cy="7471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79400" dist="762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56393" y="393413"/>
            <a:ext cx="235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소개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73" y="388911"/>
            <a:ext cx="589277" cy="5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60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0.17734 -2.59259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15742 -2.59259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0.08334 -2.59259E-6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734 -2.59259E-6 L -0.16992 -0.24537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1226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42 -2.59259E-6 L 0.15755 -0.24537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34 -2.59259E-6 L 0.08008 -0.24699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8" grpId="2"/>
      <p:bldP spid="9" grpId="0"/>
      <p:bldP spid="9" grpId="1"/>
      <p:bldP spid="9" grpId="2"/>
      <p:bldP spid="10" grpId="0"/>
      <p:bldP spid="10" grpId="1"/>
      <p:bldP spid="10" grpId="2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모서리가 둥근 직사각형 11"/>
          <p:cNvSpPr/>
          <p:nvPr/>
        </p:nvSpPr>
        <p:spPr>
          <a:xfrm>
            <a:off x="1215483" y="312235"/>
            <a:ext cx="3233854" cy="7471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79400" dist="762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07799" y="393413"/>
            <a:ext cx="235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4" y="388911"/>
            <a:ext cx="589277" cy="5892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48663" y="388911"/>
            <a:ext cx="4168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Wire frame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74" y="2228741"/>
            <a:ext cx="1521653" cy="2695017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타원 17"/>
          <p:cNvSpPr/>
          <p:nvPr/>
        </p:nvSpPr>
        <p:spPr>
          <a:xfrm>
            <a:off x="1346032" y="3249774"/>
            <a:ext cx="338918" cy="35845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360" y="1304747"/>
            <a:ext cx="2763357" cy="4965407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687" y="1266437"/>
            <a:ext cx="2819861" cy="5005409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187" y="1266437"/>
            <a:ext cx="2887668" cy="5110917"/>
          </a:xfrm>
          <a:prstGeom prst="rect">
            <a:avLst/>
          </a:prstGeom>
          <a:effectLst>
            <a:outerShdw blurRad="1651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317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0.00039 0.05694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5694 L 1.25E-6 0.09861 " pathEditMode="relative" rAng="0" ptsTypes="AA">
                                      <p:cBhvr>
                                        <p:cTn id="2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289715" y="257767"/>
            <a:ext cx="10498393" cy="6600233"/>
          </a:xfrm>
          <a:prstGeom prst="round2SameRect">
            <a:avLst>
              <a:gd name="adj1" fmla="val 7046"/>
              <a:gd name="adj2" fmla="val 0"/>
            </a:avLst>
          </a:prstGeom>
          <a:gradFill flip="none" rotWithShape="1">
            <a:gsLst>
              <a:gs pos="22000">
                <a:srgbClr val="433B2E"/>
              </a:gs>
              <a:gs pos="0">
                <a:srgbClr val="433B2E"/>
              </a:gs>
              <a:gs pos="84000">
                <a:schemeClr val="tx1"/>
              </a:gs>
              <a:gs pos="100000">
                <a:srgbClr val="272622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rgbClr val="E3DBD8"/>
            </a:solidFill>
          </a:ln>
          <a:effectLst>
            <a:outerShdw blurRad="444500" dist="38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788108" y="3986301"/>
            <a:ext cx="1403892" cy="1158944"/>
            <a:chOff x="10675916" y="2830601"/>
            <a:chExt cx="1516086" cy="1158944"/>
          </a:xfrm>
        </p:grpSpPr>
        <p:sp>
          <p:nvSpPr>
            <p:cNvPr id="75" name="사다리꼴 74">
              <a:extLst>
                <a:ext uri="{FF2B5EF4-FFF2-40B4-BE49-F238E27FC236}">
                  <a16:creationId xmlns:a16="http://schemas.microsoft.com/office/drawing/2014/main" id="{5B5F235F-EA29-4C40-A66D-B5CF2877D3B8}"/>
                </a:ext>
              </a:extLst>
            </p:cNvPr>
            <p:cNvSpPr/>
            <p:nvPr/>
          </p:nvSpPr>
          <p:spPr>
            <a:xfrm rot="5400000">
              <a:off x="10538757" y="3129221"/>
              <a:ext cx="836022" cy="561703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양쪽 모서리가 둥근 사각형 2"/>
            <p:cNvSpPr/>
            <p:nvPr/>
          </p:nvSpPr>
          <p:spPr>
            <a:xfrm rot="16200000">
              <a:off x="11018795" y="2816337"/>
              <a:ext cx="1158944" cy="1187471"/>
            </a:xfrm>
            <a:prstGeom prst="round2SameRect">
              <a:avLst/>
            </a:prstGeom>
            <a:gradFill>
              <a:gsLst>
                <a:gs pos="50000">
                  <a:srgbClr val="DDB093"/>
                </a:gs>
                <a:gs pos="50000">
                  <a:srgbClr val="CD916E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11004531" y="3000375"/>
              <a:ext cx="1187469" cy="109538"/>
            </a:xfrm>
            <a:custGeom>
              <a:avLst/>
              <a:gdLst>
                <a:gd name="connsiteX0" fmla="*/ 0 w 1209675"/>
                <a:gd name="connsiteY0" fmla="*/ 0 h 107520"/>
                <a:gd name="connsiteX1" fmla="*/ 733425 w 1209675"/>
                <a:gd name="connsiteY1" fmla="*/ 104775 h 107520"/>
                <a:gd name="connsiteX2" fmla="*/ 1209675 w 1209675"/>
                <a:gd name="connsiteY2" fmla="*/ 66675 h 10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9675" h="107520">
                  <a:moveTo>
                    <a:pt x="0" y="0"/>
                  </a:moveTo>
                  <a:cubicBezTo>
                    <a:pt x="265906" y="46831"/>
                    <a:pt x="531813" y="93663"/>
                    <a:pt x="733425" y="104775"/>
                  </a:cubicBezTo>
                  <a:cubicBezTo>
                    <a:pt x="935037" y="115887"/>
                    <a:pt x="1072356" y="91281"/>
                    <a:pt x="1209675" y="66675"/>
                  </a:cubicBezTo>
                </a:path>
              </a:pathLst>
            </a:custGeom>
            <a:noFill/>
            <a:ln w="15875">
              <a:solidFill>
                <a:srgbClr val="9E73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11004531" y="3215596"/>
              <a:ext cx="1187469" cy="62074"/>
            </a:xfrm>
            <a:custGeom>
              <a:avLst/>
              <a:gdLst>
                <a:gd name="connsiteX0" fmla="*/ 0 w 1209675"/>
                <a:gd name="connsiteY0" fmla="*/ 0 h 107520"/>
                <a:gd name="connsiteX1" fmla="*/ 733425 w 1209675"/>
                <a:gd name="connsiteY1" fmla="*/ 104775 h 107520"/>
                <a:gd name="connsiteX2" fmla="*/ 1209675 w 1209675"/>
                <a:gd name="connsiteY2" fmla="*/ 66675 h 10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9675" h="107520">
                  <a:moveTo>
                    <a:pt x="0" y="0"/>
                  </a:moveTo>
                  <a:cubicBezTo>
                    <a:pt x="265906" y="46831"/>
                    <a:pt x="531813" y="93663"/>
                    <a:pt x="733425" y="104775"/>
                  </a:cubicBezTo>
                  <a:cubicBezTo>
                    <a:pt x="935037" y="115887"/>
                    <a:pt x="1072356" y="91281"/>
                    <a:pt x="1209675" y="66675"/>
                  </a:cubicBezTo>
                </a:path>
              </a:pathLst>
            </a:custGeom>
            <a:noFill/>
            <a:ln w="15875">
              <a:solidFill>
                <a:srgbClr val="9E73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11014056" y="3509728"/>
              <a:ext cx="1175563" cy="44309"/>
            </a:xfrm>
            <a:custGeom>
              <a:avLst/>
              <a:gdLst>
                <a:gd name="connsiteX0" fmla="*/ 0 w 1209675"/>
                <a:gd name="connsiteY0" fmla="*/ 0 h 107520"/>
                <a:gd name="connsiteX1" fmla="*/ 733425 w 1209675"/>
                <a:gd name="connsiteY1" fmla="*/ 104775 h 107520"/>
                <a:gd name="connsiteX2" fmla="*/ 1209675 w 1209675"/>
                <a:gd name="connsiteY2" fmla="*/ 66675 h 107520"/>
                <a:gd name="connsiteX0" fmla="*/ 0 w 1199972"/>
                <a:gd name="connsiteY0" fmla="*/ 114809 h 126776"/>
                <a:gd name="connsiteX1" fmla="*/ 723722 w 1199972"/>
                <a:gd name="connsiteY1" fmla="*/ 38100 h 126776"/>
                <a:gd name="connsiteX2" fmla="*/ 1199972 w 1199972"/>
                <a:gd name="connsiteY2" fmla="*/ 0 h 126776"/>
                <a:gd name="connsiteX0" fmla="*/ 0 w 1199972"/>
                <a:gd name="connsiteY0" fmla="*/ 114809 h 114809"/>
                <a:gd name="connsiteX1" fmla="*/ 723722 w 1199972"/>
                <a:gd name="connsiteY1" fmla="*/ 38100 h 114809"/>
                <a:gd name="connsiteX2" fmla="*/ 1199972 w 1199972"/>
                <a:gd name="connsiteY2" fmla="*/ 0 h 114809"/>
                <a:gd name="connsiteX0" fmla="*/ 0 w 1197546"/>
                <a:gd name="connsiteY0" fmla="*/ 76749 h 77255"/>
                <a:gd name="connsiteX1" fmla="*/ 723722 w 1197546"/>
                <a:gd name="connsiteY1" fmla="*/ 40 h 77255"/>
                <a:gd name="connsiteX2" fmla="*/ 1197546 w 1197546"/>
                <a:gd name="connsiteY2" fmla="*/ 73306 h 77255"/>
                <a:gd name="connsiteX0" fmla="*/ 0 w 1197546"/>
                <a:gd name="connsiteY0" fmla="*/ 76749 h 76749"/>
                <a:gd name="connsiteX1" fmla="*/ 723722 w 1197546"/>
                <a:gd name="connsiteY1" fmla="*/ 40 h 76749"/>
                <a:gd name="connsiteX2" fmla="*/ 1197546 w 1197546"/>
                <a:gd name="connsiteY2" fmla="*/ 73306 h 7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546" h="76749">
                  <a:moveTo>
                    <a:pt x="0" y="76749"/>
                  </a:moveTo>
                  <a:cubicBezTo>
                    <a:pt x="261054" y="-8408"/>
                    <a:pt x="524131" y="614"/>
                    <a:pt x="723722" y="40"/>
                  </a:cubicBezTo>
                  <a:cubicBezTo>
                    <a:pt x="923313" y="-534"/>
                    <a:pt x="1009286" y="40168"/>
                    <a:pt x="1197546" y="73306"/>
                  </a:cubicBezTo>
                </a:path>
              </a:pathLst>
            </a:custGeom>
            <a:noFill/>
            <a:ln w="15875">
              <a:solidFill>
                <a:srgbClr val="9E73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11004531" y="3704582"/>
              <a:ext cx="1146988" cy="281837"/>
            </a:xfrm>
            <a:custGeom>
              <a:avLst/>
              <a:gdLst>
                <a:gd name="connsiteX0" fmla="*/ 0 w 1209675"/>
                <a:gd name="connsiteY0" fmla="*/ 0 h 107520"/>
                <a:gd name="connsiteX1" fmla="*/ 733425 w 1209675"/>
                <a:gd name="connsiteY1" fmla="*/ 104775 h 107520"/>
                <a:gd name="connsiteX2" fmla="*/ 1209675 w 1209675"/>
                <a:gd name="connsiteY2" fmla="*/ 66675 h 107520"/>
                <a:gd name="connsiteX0" fmla="*/ 0 w 1199972"/>
                <a:gd name="connsiteY0" fmla="*/ 114809 h 126776"/>
                <a:gd name="connsiteX1" fmla="*/ 723722 w 1199972"/>
                <a:gd name="connsiteY1" fmla="*/ 38100 h 126776"/>
                <a:gd name="connsiteX2" fmla="*/ 1199972 w 1199972"/>
                <a:gd name="connsiteY2" fmla="*/ 0 h 126776"/>
                <a:gd name="connsiteX0" fmla="*/ 0 w 1199972"/>
                <a:gd name="connsiteY0" fmla="*/ 114809 h 114809"/>
                <a:gd name="connsiteX1" fmla="*/ 723722 w 1199972"/>
                <a:gd name="connsiteY1" fmla="*/ 38100 h 114809"/>
                <a:gd name="connsiteX2" fmla="*/ 1199972 w 1199972"/>
                <a:gd name="connsiteY2" fmla="*/ 0 h 114809"/>
                <a:gd name="connsiteX0" fmla="*/ 0 w 1197546"/>
                <a:gd name="connsiteY0" fmla="*/ 76749 h 77255"/>
                <a:gd name="connsiteX1" fmla="*/ 723722 w 1197546"/>
                <a:gd name="connsiteY1" fmla="*/ 40 h 77255"/>
                <a:gd name="connsiteX2" fmla="*/ 1197546 w 1197546"/>
                <a:gd name="connsiteY2" fmla="*/ 73306 h 77255"/>
                <a:gd name="connsiteX0" fmla="*/ 0 w 1197546"/>
                <a:gd name="connsiteY0" fmla="*/ 76749 h 76749"/>
                <a:gd name="connsiteX1" fmla="*/ 723722 w 1197546"/>
                <a:gd name="connsiteY1" fmla="*/ 40 h 76749"/>
                <a:gd name="connsiteX2" fmla="*/ 1197546 w 1197546"/>
                <a:gd name="connsiteY2" fmla="*/ 73306 h 76749"/>
                <a:gd name="connsiteX0" fmla="*/ 0 w 1168437"/>
                <a:gd name="connsiteY0" fmla="*/ 105087 h 497608"/>
                <a:gd name="connsiteX1" fmla="*/ 723722 w 1168437"/>
                <a:gd name="connsiteY1" fmla="*/ 28378 h 497608"/>
                <a:gd name="connsiteX2" fmla="*/ 1168437 w 1168437"/>
                <a:gd name="connsiteY2" fmla="*/ 497609 h 497608"/>
                <a:gd name="connsiteX0" fmla="*/ 0 w 1168437"/>
                <a:gd name="connsiteY0" fmla="*/ 105087 h 497610"/>
                <a:gd name="connsiteX1" fmla="*/ 723722 w 1168437"/>
                <a:gd name="connsiteY1" fmla="*/ 28378 h 497610"/>
                <a:gd name="connsiteX2" fmla="*/ 1168437 w 1168437"/>
                <a:gd name="connsiteY2" fmla="*/ 497609 h 497610"/>
                <a:gd name="connsiteX0" fmla="*/ 0 w 1168437"/>
                <a:gd name="connsiteY0" fmla="*/ 95657 h 488179"/>
                <a:gd name="connsiteX1" fmla="*/ 684910 w 1168437"/>
                <a:gd name="connsiteY1" fmla="*/ 31320 h 488179"/>
                <a:gd name="connsiteX2" fmla="*/ 1168437 w 1168437"/>
                <a:gd name="connsiteY2" fmla="*/ 488179 h 48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8437" h="488179">
                  <a:moveTo>
                    <a:pt x="0" y="95657"/>
                  </a:moveTo>
                  <a:cubicBezTo>
                    <a:pt x="261054" y="10500"/>
                    <a:pt x="490171" y="-34100"/>
                    <a:pt x="684910" y="31320"/>
                  </a:cubicBezTo>
                  <a:cubicBezTo>
                    <a:pt x="879650" y="96740"/>
                    <a:pt x="1072356" y="224061"/>
                    <a:pt x="1168437" y="488179"/>
                  </a:cubicBezTo>
                </a:path>
              </a:pathLst>
            </a:custGeom>
            <a:noFill/>
            <a:ln w="15875">
              <a:solidFill>
                <a:srgbClr val="9E73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339066" y="2678812"/>
            <a:ext cx="5056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25021" y="4041251"/>
            <a:ext cx="5884496" cy="64633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schemeClr val="bg1">
                <a:alpha val="71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effectLst>
                  <a:outerShdw blurRad="393700" algn="ctr" rotWithShape="0">
                    <a:schemeClr val="bg1"/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2"/>
              </a:rPr>
              <a:t>http://i3b301.p.ssafy.io/</a:t>
            </a:r>
            <a:endParaRPr lang="ko-KR" altLang="en-US" sz="3600" dirty="0">
              <a:solidFill>
                <a:schemeClr val="bg1"/>
              </a:solidFill>
              <a:effectLst>
                <a:outerShdw blurRad="393700" algn="ctr" rotWithShape="0">
                  <a:schemeClr val="bg1"/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79502" y="809356"/>
            <a:ext cx="9265983" cy="6051178"/>
          </a:xfrm>
          <a:prstGeom prst="rect">
            <a:avLst/>
          </a:prstGeom>
          <a:gradFill flip="none" rotWithShape="1">
            <a:gsLst>
              <a:gs pos="0">
                <a:srgbClr val="F5D185"/>
              </a:gs>
              <a:gs pos="50000">
                <a:srgbClr val="F4DD86"/>
              </a:gs>
              <a:gs pos="100000">
                <a:srgbClr val="F5D185"/>
              </a:gs>
            </a:gsLst>
            <a:lin ang="5400000" scaled="1"/>
            <a:tileRect/>
          </a:gra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lnSpc>
                <a:spcPct val="150000"/>
              </a:lnSpc>
              <a:defRPr/>
            </a:pPr>
            <a:endParaRPr lang="ko-KR" altLang="en-US" sz="44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 rot="10800000">
            <a:off x="1413625" y="809356"/>
            <a:ext cx="1391319" cy="6051178"/>
            <a:chOff x="4728242" y="-174516"/>
            <a:chExt cx="856863" cy="5586024"/>
          </a:xfrm>
        </p:grpSpPr>
        <p:sp>
          <p:nvSpPr>
            <p:cNvPr id="86" name="모서리가 둥근 직사각형 85"/>
            <p:cNvSpPr/>
            <p:nvPr/>
          </p:nvSpPr>
          <p:spPr>
            <a:xfrm rot="16200000">
              <a:off x="2363662" y="2190065"/>
              <a:ext cx="5586024" cy="856862"/>
            </a:xfrm>
            <a:prstGeom prst="roundRect">
              <a:avLst/>
            </a:prstGeom>
            <a:gradFill flip="none" rotWithShape="1">
              <a:gsLst>
                <a:gs pos="0">
                  <a:srgbClr val="F1C05D"/>
                </a:gs>
                <a:gs pos="50000">
                  <a:srgbClr val="FFF8AB"/>
                </a:gs>
                <a:gs pos="100000">
                  <a:srgbClr val="F8EA89"/>
                </a:gs>
              </a:gsLst>
              <a:lin ang="5400000" scaled="1"/>
              <a:tileRect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 rot="10800000" flipV="1">
              <a:off x="4728242" y="5125348"/>
              <a:ext cx="856861" cy="2634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5D185"/>
                </a:gs>
                <a:gs pos="50000">
                  <a:srgbClr val="F4DD86"/>
                </a:gs>
                <a:gs pos="100000">
                  <a:srgbClr val="F8EA89"/>
                </a:gs>
              </a:gsLst>
              <a:lin ang="5400000" scaled="1"/>
              <a:tileRect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 flipV="1">
              <a:off x="4833589" y="5192256"/>
              <a:ext cx="641196" cy="1489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5D185"/>
                </a:gs>
                <a:gs pos="50000">
                  <a:srgbClr val="F4DD86"/>
                </a:gs>
                <a:gs pos="100000">
                  <a:srgbClr val="F8EA89"/>
                </a:gs>
              </a:gsLst>
              <a:lin ang="5400000" scaled="1"/>
              <a:tileRect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384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60521 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6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3A1DE4-774A-4692-B862-9DA74773D210}"/>
              </a:ext>
            </a:extLst>
          </p:cNvPr>
          <p:cNvSpPr/>
          <p:nvPr/>
        </p:nvSpPr>
        <p:spPr>
          <a:xfrm>
            <a:off x="-7492" y="-1549"/>
            <a:ext cx="12192000" cy="6858000"/>
          </a:xfrm>
          <a:prstGeom prst="rect">
            <a:avLst/>
          </a:prstGeom>
          <a:gradFill>
            <a:gsLst>
              <a:gs pos="10000">
                <a:srgbClr val="FFF2CC"/>
              </a:gs>
              <a:gs pos="77000">
                <a:srgbClr val="FFE18B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70" y="2057362"/>
            <a:ext cx="765260" cy="799558"/>
          </a:xfrm>
          <a:prstGeom prst="rect">
            <a:avLst/>
          </a:prstGeom>
          <a:noFill/>
          <a:effectLst/>
        </p:spPr>
      </p:pic>
      <p:sp>
        <p:nvSpPr>
          <p:cNvPr id="6" name="TextBox 5"/>
          <p:cNvSpPr txBox="1"/>
          <p:nvPr/>
        </p:nvSpPr>
        <p:spPr>
          <a:xfrm>
            <a:off x="4484072" y="3126383"/>
            <a:ext cx="3235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 &amp; A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878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3A1DE4-774A-4692-B862-9DA74773D210}"/>
              </a:ext>
            </a:extLst>
          </p:cNvPr>
          <p:cNvSpPr/>
          <p:nvPr/>
        </p:nvSpPr>
        <p:spPr>
          <a:xfrm>
            <a:off x="-7492" y="-1549"/>
            <a:ext cx="12192000" cy="6858000"/>
          </a:xfrm>
          <a:prstGeom prst="rect">
            <a:avLst/>
          </a:prstGeom>
          <a:gradFill>
            <a:gsLst>
              <a:gs pos="10000">
                <a:srgbClr val="FFF2CC"/>
              </a:gs>
              <a:gs pos="77000">
                <a:srgbClr val="FFE18B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70" y="2057362"/>
            <a:ext cx="765260" cy="799558"/>
          </a:xfrm>
          <a:prstGeom prst="rect">
            <a:avLst/>
          </a:prstGeom>
          <a:noFill/>
          <a:effectLst/>
        </p:spPr>
      </p:pic>
      <p:sp>
        <p:nvSpPr>
          <p:cNvPr id="6" name="TextBox 5"/>
          <p:cNvSpPr txBox="1"/>
          <p:nvPr/>
        </p:nvSpPr>
        <p:spPr>
          <a:xfrm>
            <a:off x="4484072" y="3126383"/>
            <a:ext cx="3235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240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2508342" y="881047"/>
            <a:ext cx="3302981" cy="5171029"/>
            <a:chOff x="1072233" y="628901"/>
            <a:chExt cx="3745094" cy="586318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483" y="672398"/>
              <a:ext cx="3458594" cy="5764323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271239" y="2697946"/>
              <a:ext cx="3323063" cy="2955727"/>
            </a:xfrm>
            <a:prstGeom prst="rect">
              <a:avLst/>
            </a:prstGeom>
            <a:noFill/>
            <a:ln w="180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72233" y="5687984"/>
              <a:ext cx="3601844" cy="8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15483" y="628901"/>
              <a:ext cx="3601844" cy="2069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제목 1"/>
          <p:cNvSpPr txBox="1">
            <a:spLocks/>
          </p:cNvSpPr>
          <p:nvPr/>
        </p:nvSpPr>
        <p:spPr>
          <a:xfrm>
            <a:off x="1009650" y="4918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15483" y="312235"/>
            <a:ext cx="3233854" cy="7471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79400" dist="762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07799" y="393413"/>
            <a:ext cx="235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4" y="388911"/>
            <a:ext cx="589277" cy="5892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498354" y="2781379"/>
            <a:ext cx="45213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남은 식재료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처리의 용이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공동구매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모집의 용이 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나만의 </a:t>
            </a:r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레시피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공유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24363" y="1587419"/>
            <a:ext cx="7595349" cy="926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 동네의 냉장고를 하나로 합치면</a:t>
            </a:r>
            <a:r>
              <a:rPr lang="en-US" altLang="ko-KR" sz="4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2793273"/>
            <a:ext cx="12192000" cy="1602280"/>
            <a:chOff x="0" y="2192074"/>
            <a:chExt cx="12192000" cy="1602280"/>
          </a:xfrm>
        </p:grpSpPr>
        <p:sp>
          <p:nvSpPr>
            <p:cNvPr id="3" name="직사각형 2"/>
            <p:cNvSpPr/>
            <p:nvPr/>
          </p:nvSpPr>
          <p:spPr>
            <a:xfrm>
              <a:off x="0" y="2192074"/>
              <a:ext cx="12192000" cy="1602280"/>
            </a:xfrm>
            <a:prstGeom prst="rect">
              <a:avLst/>
            </a:prstGeom>
            <a:solidFill>
              <a:schemeClr val="tx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88839" y="2453333"/>
              <a:ext cx="800892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SNS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의 순기능을 활용한 공유 환경 개선</a:t>
              </a:r>
              <a:endPara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8416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" name="모서리가 둥근 직사각형 8"/>
          <p:cNvSpPr/>
          <p:nvPr/>
        </p:nvSpPr>
        <p:spPr>
          <a:xfrm>
            <a:off x="1215483" y="312235"/>
            <a:ext cx="3233854" cy="7471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79400" dist="762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07799" y="393413"/>
            <a:ext cx="235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페르소나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4" y="388911"/>
            <a:ext cx="589277" cy="589277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278695"/>
            <a:ext cx="9144000" cy="294314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첫 번째 페르소나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번째 페르소나 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이주부</a:t>
            </a:r>
            <a:endParaRPr lang="en-US" altLang="ko-KR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 번째 페르소나 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백종원</a:t>
            </a:r>
            <a:endParaRPr lang="en-US" altLang="ko-KR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페르소나 결과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371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03" y="1830430"/>
            <a:ext cx="2406259" cy="24062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24" y="2269254"/>
            <a:ext cx="2344179" cy="23441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23317" y="5910767"/>
            <a:ext cx="6545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 </a:t>
            </a:r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나혼자씨는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혼자 자취를 하고있습니다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678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02" y="3010434"/>
            <a:ext cx="949264" cy="9492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496" y="3476328"/>
            <a:ext cx="949264" cy="9492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41" y="3429000"/>
            <a:ext cx="949264" cy="9492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18" y="2439224"/>
            <a:ext cx="2676812" cy="26768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0063" y="5910767"/>
            <a:ext cx="10031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어느날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어머니께서 양파와 감자를 많이 보내셨다는 연락을 받았습니다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03" y="1830430"/>
            <a:ext cx="2406259" cy="24062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24" y="2269254"/>
            <a:ext cx="2344179" cy="2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3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1888 0.0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0.23581 -0.0016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7 -0.01435 L 0.04037 -0.07407 C 0.05079 -0.08819 0.06641 -0.09676 0.08282 -0.09676 C 0.10144 -0.09676 0.11628 -0.08819 0.1267 -0.07407 L 0.17683 -0.01435 " pathEditMode="relative" rAng="0" ptsTypes="AAAAA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-412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2.59259E-6 L 0.04882 -0.08241 C 0.05898 -0.10185 0.07434 -0.11366 0.09049 -0.11366 C 0.10872 -0.11366 0.1233 -0.10185 0.13359 -0.08241 L 0.18281 2.59259E-6 " pathEditMode="relative" rAng="0" ptsTypes="AAAAA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56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7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937 -0.01435 L 0.04036 -0.07407 C 0.05078 -0.08819 0.06641 -0.09676 0.08281 -0.09676 C 0.10143 -0.09676 0.11628 -0.08819 0.12669 -0.07407 L 0.17682 -0.01435 " pathEditMode="relative" rAng="0" ptsTypes="AAA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-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30" y="1877323"/>
            <a:ext cx="2406259" cy="240625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85" y="2213270"/>
            <a:ext cx="2344179" cy="23441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90" y="2958053"/>
            <a:ext cx="949264" cy="94926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84" y="3423947"/>
            <a:ext cx="949264" cy="9492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29" y="3376619"/>
            <a:ext cx="949264" cy="9492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17" y="2427506"/>
            <a:ext cx="2676812" cy="26768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6904" y="5910767"/>
            <a:ext cx="999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확인해보니 양이 너무 많아 도저히 혼자서는 처리를 하기 힘들었습니다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09" y="3851251"/>
            <a:ext cx="673019" cy="67301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78" y="3370789"/>
            <a:ext cx="673019" cy="6730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69" y="3989373"/>
            <a:ext cx="673019" cy="6730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49" y="2823538"/>
            <a:ext cx="673019" cy="6730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3" y="3581530"/>
            <a:ext cx="673019" cy="67301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65" y="2455074"/>
            <a:ext cx="673019" cy="67301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04" y="2101136"/>
            <a:ext cx="673019" cy="67301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5" y="3028481"/>
            <a:ext cx="673019" cy="67301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40" y="1705518"/>
            <a:ext cx="673019" cy="673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28" y="2778019"/>
            <a:ext cx="1003934" cy="100393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30" y="1921875"/>
            <a:ext cx="1003934" cy="100393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92" y="2425066"/>
            <a:ext cx="1003934" cy="100393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653" y="3830950"/>
            <a:ext cx="1003934" cy="100393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06" y="1734137"/>
            <a:ext cx="1003934" cy="100393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73" y="3960742"/>
            <a:ext cx="1003934" cy="100393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40" y="1571362"/>
            <a:ext cx="1003934" cy="1003934"/>
          </a:xfrm>
          <a:prstGeom prst="rect">
            <a:avLst/>
          </a:prstGeom>
        </p:spPr>
      </p:pic>
      <p:sp>
        <p:nvSpPr>
          <p:cNvPr id="36" name="AutoShape 2" descr="Blur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927" y="1877323"/>
            <a:ext cx="939202" cy="9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9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18243" y="216983"/>
            <a:ext cx="11758527" cy="6518354"/>
            <a:chOff x="318243" y="216983"/>
            <a:chExt cx="11758527" cy="651835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18243" y="2563852"/>
              <a:ext cx="1895707" cy="1506343"/>
            </a:xfrm>
            <a:prstGeom prst="roundRect">
              <a:avLst/>
            </a:prstGeom>
            <a:noFill/>
            <a:ln w="374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91376" y="216983"/>
              <a:ext cx="11385394" cy="6518354"/>
              <a:chOff x="598448" y="216983"/>
              <a:chExt cx="11422566" cy="622284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80585" y="418170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598448" y="216983"/>
                <a:ext cx="11240429" cy="6021659"/>
              </a:xfrm>
              <a:prstGeom prst="roundRect">
                <a:avLst>
                  <a:gd name="adj" fmla="val 9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0" y="0"/>
            <a:ext cx="2939845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72920" y="216983"/>
            <a:ext cx="9795912" cy="9795912"/>
            <a:chOff x="1351708" y="-173944"/>
            <a:chExt cx="11005861" cy="110058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708" y="-173944"/>
              <a:ext cx="11005861" cy="1100586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6417" y="694881"/>
              <a:ext cx="5176441" cy="563262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6356">
            <a:off x="7899716" y="1564665"/>
            <a:ext cx="3608145" cy="36081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5548310"/>
            <a:ext cx="12192000" cy="130969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96486" y="5910767"/>
            <a:ext cx="959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친구들에게 주어도 양이 줄지를 않아 대학교 커뮤니티에 올렸습니다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9205" t="15358" r="73990" b="61692"/>
          <a:stretch/>
        </p:blipFill>
        <p:spPr>
          <a:xfrm>
            <a:off x="358877" y="320088"/>
            <a:ext cx="2234714" cy="24231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9033" y="3063288"/>
            <a:ext cx="25942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나혼자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Age: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20</a:t>
            </a: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Family :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부모님과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따로거주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Character :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자주해먹는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대학교 신입생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951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1059</Words>
  <Application>Microsoft Office PowerPoint</Application>
  <PresentationFormat>와이드스크린</PresentationFormat>
  <Paragraphs>256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나눔스퀘어_ac ExtraBold</vt:lpstr>
      <vt:lpstr>Office 테마</vt:lpstr>
      <vt:lpstr>PowerPoint 프레젠테이션</vt:lpstr>
      <vt:lpstr>PowerPoint 프레젠테이션</vt:lpstr>
      <vt:lpstr>우리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Ssafy 대전 3기  3반 1조</dc:title>
  <dc:creator>multicampus</dc:creator>
  <cp:lastModifiedBy>multicampus</cp:lastModifiedBy>
  <cp:revision>85</cp:revision>
  <dcterms:created xsi:type="dcterms:W3CDTF">2020-07-30T06:02:40Z</dcterms:created>
  <dcterms:modified xsi:type="dcterms:W3CDTF">2020-07-31T08:01:18Z</dcterms:modified>
</cp:coreProperties>
</file>